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75" r:id="rId12"/>
    <p:sldId id="274" r:id="rId13"/>
    <p:sldId id="264" r:id="rId14"/>
    <p:sldId id="265" r:id="rId15"/>
    <p:sldId id="266" r:id="rId16"/>
    <p:sldId id="273" r:id="rId17"/>
    <p:sldId id="272" r:id="rId18"/>
    <p:sldId id="268" r:id="rId19"/>
    <p:sldId id="271" r:id="rId20"/>
    <p:sldId id="270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E1A16E-F50F-4BC0-BC4D-C23499CC1386}" v="9" dt="2020-12-10T15:07:02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gy Attila" userId="bf8cb953-e5d1-4981-ad80-3a29cc89b1a7" providerId="ADAL" clId="{E0E1A16E-F50F-4BC0-BC4D-C23499CC1386}"/>
    <pc:docChg chg="custSel mod addSld modSld sldOrd">
      <pc:chgData name="Nagy Attila" userId="bf8cb953-e5d1-4981-ad80-3a29cc89b1a7" providerId="ADAL" clId="{E0E1A16E-F50F-4BC0-BC4D-C23499CC1386}" dt="2020-12-10T15:07:07.308" v="1958" actId="26606"/>
      <pc:docMkLst>
        <pc:docMk/>
      </pc:docMkLst>
      <pc:sldChg chg="modSp">
        <pc:chgData name="Nagy Attila" userId="bf8cb953-e5d1-4981-ad80-3a29cc89b1a7" providerId="ADAL" clId="{E0E1A16E-F50F-4BC0-BC4D-C23499CC1386}" dt="2020-12-10T09:15:44.270" v="880" actId="20577"/>
        <pc:sldMkLst>
          <pc:docMk/>
          <pc:sldMk cId="2779692869" sldId="263"/>
        </pc:sldMkLst>
        <pc:spChg chg="mod">
          <ac:chgData name="Nagy Attila" userId="bf8cb953-e5d1-4981-ad80-3a29cc89b1a7" providerId="ADAL" clId="{E0E1A16E-F50F-4BC0-BC4D-C23499CC1386}" dt="2020-12-10T08:54:25.041" v="740" actId="20577"/>
          <ac:spMkLst>
            <pc:docMk/>
            <pc:sldMk cId="2779692869" sldId="263"/>
            <ac:spMk id="2" creationId="{E831BE4F-76B7-4A01-A39B-093491FA0CE9}"/>
          </ac:spMkLst>
        </pc:spChg>
        <pc:spChg chg="mod">
          <ac:chgData name="Nagy Attila" userId="bf8cb953-e5d1-4981-ad80-3a29cc89b1a7" providerId="ADAL" clId="{E0E1A16E-F50F-4BC0-BC4D-C23499CC1386}" dt="2020-12-10T09:15:44.270" v="880" actId="20577"/>
          <ac:spMkLst>
            <pc:docMk/>
            <pc:sldMk cId="2779692869" sldId="263"/>
            <ac:spMk id="3" creationId="{73F41E74-BBE7-4362-9DCD-58A6FA2DFF25}"/>
          </ac:spMkLst>
        </pc:spChg>
      </pc:sldChg>
      <pc:sldChg chg="addSp modSp mod setBg">
        <pc:chgData name="Nagy Attila" userId="bf8cb953-e5d1-4981-ad80-3a29cc89b1a7" providerId="ADAL" clId="{E0E1A16E-F50F-4BC0-BC4D-C23499CC1386}" dt="2020-12-10T08:45:16.889" v="618" actId="26606"/>
        <pc:sldMkLst>
          <pc:docMk/>
          <pc:sldMk cId="571848818" sldId="271"/>
        </pc:sldMkLst>
        <pc:spChg chg="mod">
          <ac:chgData name="Nagy Attila" userId="bf8cb953-e5d1-4981-ad80-3a29cc89b1a7" providerId="ADAL" clId="{E0E1A16E-F50F-4BC0-BC4D-C23499CC1386}" dt="2020-12-10T08:45:16.889" v="618" actId="26606"/>
          <ac:spMkLst>
            <pc:docMk/>
            <pc:sldMk cId="571848818" sldId="271"/>
            <ac:spMk id="2" creationId="{61286991-9877-4576-A86D-6D7E1CA99D2E}"/>
          </ac:spMkLst>
        </pc:spChg>
        <pc:spChg chg="mod">
          <ac:chgData name="Nagy Attila" userId="bf8cb953-e5d1-4981-ad80-3a29cc89b1a7" providerId="ADAL" clId="{E0E1A16E-F50F-4BC0-BC4D-C23499CC1386}" dt="2020-12-10T08:45:16.889" v="618" actId="26606"/>
          <ac:spMkLst>
            <pc:docMk/>
            <pc:sldMk cId="571848818" sldId="271"/>
            <ac:spMk id="3" creationId="{7637371E-749A-4314-A746-903E7B2C8127}"/>
          </ac:spMkLst>
        </pc:spChg>
        <pc:spChg chg="add">
          <ac:chgData name="Nagy Attila" userId="bf8cb953-e5d1-4981-ad80-3a29cc89b1a7" providerId="ADAL" clId="{E0E1A16E-F50F-4BC0-BC4D-C23499CC1386}" dt="2020-12-10T08:45:16.889" v="618" actId="26606"/>
          <ac:spMkLst>
            <pc:docMk/>
            <pc:sldMk cId="571848818" sldId="271"/>
            <ac:spMk id="8" creationId="{A9CB0874-88B8-43D3-B0B6-C32F790F790D}"/>
          </ac:spMkLst>
        </pc:spChg>
        <pc:grpChg chg="add">
          <ac:chgData name="Nagy Attila" userId="bf8cb953-e5d1-4981-ad80-3a29cc89b1a7" providerId="ADAL" clId="{E0E1A16E-F50F-4BC0-BC4D-C23499CC1386}" dt="2020-12-10T08:45:16.889" v="618" actId="26606"/>
          <ac:grpSpMkLst>
            <pc:docMk/>
            <pc:sldMk cId="571848818" sldId="271"/>
            <ac:grpSpMk id="10" creationId="{4BFD067A-52BE-40EE-B7CA-391830B9A265}"/>
          </ac:grpSpMkLst>
        </pc:grpChg>
        <pc:grpChg chg="add">
          <ac:chgData name="Nagy Attila" userId="bf8cb953-e5d1-4981-ad80-3a29cc89b1a7" providerId="ADAL" clId="{E0E1A16E-F50F-4BC0-BC4D-C23499CC1386}" dt="2020-12-10T08:45:16.889" v="618" actId="26606"/>
          <ac:grpSpMkLst>
            <pc:docMk/>
            <pc:sldMk cId="571848818" sldId="271"/>
            <ac:grpSpMk id="14" creationId="{C15B8CC4-8CCE-428F-AE7E-28D178984CEC}"/>
          </ac:grpSpMkLst>
        </pc:grpChg>
      </pc:sldChg>
      <pc:sldChg chg="addSp modSp mod setBg">
        <pc:chgData name="Nagy Attila" userId="bf8cb953-e5d1-4981-ad80-3a29cc89b1a7" providerId="ADAL" clId="{E0E1A16E-F50F-4BC0-BC4D-C23499CC1386}" dt="2020-12-10T08:44:06.682" v="617" actId="1076"/>
        <pc:sldMkLst>
          <pc:docMk/>
          <pc:sldMk cId="1634966282" sldId="272"/>
        </pc:sldMkLst>
        <pc:spChg chg="mod">
          <ac:chgData name="Nagy Attila" userId="bf8cb953-e5d1-4981-ad80-3a29cc89b1a7" providerId="ADAL" clId="{E0E1A16E-F50F-4BC0-BC4D-C23499CC1386}" dt="2020-12-10T08:44:06.682" v="617" actId="1076"/>
          <ac:spMkLst>
            <pc:docMk/>
            <pc:sldMk cId="1634966282" sldId="272"/>
            <ac:spMk id="2" creationId="{63E09560-2B0F-4689-978D-C7D623217B67}"/>
          </ac:spMkLst>
        </pc:spChg>
        <pc:spChg chg="mod">
          <ac:chgData name="Nagy Attila" userId="bf8cb953-e5d1-4981-ad80-3a29cc89b1a7" providerId="ADAL" clId="{E0E1A16E-F50F-4BC0-BC4D-C23499CC1386}" dt="2020-12-10T08:43:46.989" v="613" actId="20577"/>
          <ac:spMkLst>
            <pc:docMk/>
            <pc:sldMk cId="1634966282" sldId="272"/>
            <ac:spMk id="3" creationId="{DDD53A9B-2CEC-4CEB-9A72-162F0A11E054}"/>
          </ac:spMkLst>
        </pc:spChg>
        <pc:spChg chg="add">
          <ac:chgData name="Nagy Attila" userId="bf8cb953-e5d1-4981-ad80-3a29cc89b1a7" providerId="ADAL" clId="{E0E1A16E-F50F-4BC0-BC4D-C23499CC1386}" dt="2020-12-10T08:43:22.775" v="588" actId="26606"/>
          <ac:spMkLst>
            <pc:docMk/>
            <pc:sldMk cId="1634966282" sldId="272"/>
            <ac:spMk id="10" creationId="{5A0118C5-4F8D-4CF4-BADD-53FEACC6C42A}"/>
          </ac:spMkLst>
        </pc:spChg>
        <pc:spChg chg="add">
          <ac:chgData name="Nagy Attila" userId="bf8cb953-e5d1-4981-ad80-3a29cc89b1a7" providerId="ADAL" clId="{E0E1A16E-F50F-4BC0-BC4D-C23499CC1386}" dt="2020-12-10T08:43:22.775" v="588" actId="26606"/>
          <ac:spMkLst>
            <pc:docMk/>
            <pc:sldMk cId="1634966282" sldId="272"/>
            <ac:spMk id="12" creationId="{F98F79A4-A6C7-4101-B1E9-27E05CB7CFA0}"/>
          </ac:spMkLst>
        </pc:spChg>
        <pc:spChg chg="add">
          <ac:chgData name="Nagy Attila" userId="bf8cb953-e5d1-4981-ad80-3a29cc89b1a7" providerId="ADAL" clId="{E0E1A16E-F50F-4BC0-BC4D-C23499CC1386}" dt="2020-12-10T08:43:22.775" v="588" actId="26606"/>
          <ac:spMkLst>
            <pc:docMk/>
            <pc:sldMk cId="1634966282" sldId="272"/>
            <ac:spMk id="14" creationId="{79AFCB35-9C04-4524-A0B1-57FF6865D013}"/>
          </ac:spMkLst>
        </pc:spChg>
        <pc:spChg chg="add">
          <ac:chgData name="Nagy Attila" userId="bf8cb953-e5d1-4981-ad80-3a29cc89b1a7" providerId="ADAL" clId="{E0E1A16E-F50F-4BC0-BC4D-C23499CC1386}" dt="2020-12-10T08:43:22.775" v="588" actId="26606"/>
          <ac:spMkLst>
            <pc:docMk/>
            <pc:sldMk cId="1634966282" sldId="272"/>
            <ac:spMk id="16" creationId="{D11AD2AD-0BA0-4DD3-8EEA-84686A0E718C}"/>
          </ac:spMkLst>
        </pc:spChg>
        <pc:spChg chg="add">
          <ac:chgData name="Nagy Attila" userId="bf8cb953-e5d1-4981-ad80-3a29cc89b1a7" providerId="ADAL" clId="{E0E1A16E-F50F-4BC0-BC4D-C23499CC1386}" dt="2020-12-10T08:43:22.775" v="588" actId="26606"/>
          <ac:spMkLst>
            <pc:docMk/>
            <pc:sldMk cId="1634966282" sldId="272"/>
            <ac:spMk id="18" creationId="{83C8019B-3985-409B-9B87-494B974EE9A2}"/>
          </ac:spMkLst>
        </pc:spChg>
        <pc:spChg chg="add">
          <ac:chgData name="Nagy Attila" userId="bf8cb953-e5d1-4981-ad80-3a29cc89b1a7" providerId="ADAL" clId="{E0E1A16E-F50F-4BC0-BC4D-C23499CC1386}" dt="2020-12-10T08:43:22.775" v="588" actId="26606"/>
          <ac:spMkLst>
            <pc:docMk/>
            <pc:sldMk cId="1634966282" sldId="272"/>
            <ac:spMk id="20" creationId="{9E5C5460-229E-46C8-A712-CC317985420F}"/>
          </ac:spMkLst>
        </pc:spChg>
        <pc:spChg chg="add">
          <ac:chgData name="Nagy Attila" userId="bf8cb953-e5d1-4981-ad80-3a29cc89b1a7" providerId="ADAL" clId="{E0E1A16E-F50F-4BC0-BC4D-C23499CC1386}" dt="2020-12-10T08:43:22.775" v="588" actId="26606"/>
          <ac:spMkLst>
            <pc:docMk/>
            <pc:sldMk cId="1634966282" sldId="272"/>
            <ac:spMk id="22" creationId="{B85A4DB3-61AA-49A1-85A9-B3397CD519AB}"/>
          </ac:spMkLst>
        </pc:spChg>
        <pc:grpChg chg="add">
          <ac:chgData name="Nagy Attila" userId="bf8cb953-e5d1-4981-ad80-3a29cc89b1a7" providerId="ADAL" clId="{E0E1A16E-F50F-4BC0-BC4D-C23499CC1386}" dt="2020-12-10T08:43:22.775" v="588" actId="26606"/>
          <ac:grpSpMkLst>
            <pc:docMk/>
            <pc:sldMk cId="1634966282" sldId="272"/>
            <ac:grpSpMk id="24" creationId="{0C156BF8-7FF7-440F-BE2B-417DFFE8BFA5}"/>
          </ac:grpSpMkLst>
        </pc:grpChg>
        <pc:picChg chg="add mod">
          <ac:chgData name="Nagy Attila" userId="bf8cb953-e5d1-4981-ad80-3a29cc89b1a7" providerId="ADAL" clId="{E0E1A16E-F50F-4BC0-BC4D-C23499CC1386}" dt="2020-12-10T08:43:26.244" v="589" actId="14100"/>
          <ac:picMkLst>
            <pc:docMk/>
            <pc:sldMk cId="1634966282" sldId="272"/>
            <ac:picMk id="5" creationId="{3F765EF2-A45E-40B1-A90E-EE4010B118CE}"/>
          </ac:picMkLst>
        </pc:picChg>
      </pc:sldChg>
      <pc:sldChg chg="addSp modSp mod setBg">
        <pc:chgData name="Nagy Attila" userId="bf8cb953-e5d1-4981-ad80-3a29cc89b1a7" providerId="ADAL" clId="{E0E1A16E-F50F-4BC0-BC4D-C23499CC1386}" dt="2020-12-10T08:40:21.117" v="287" actId="26606"/>
        <pc:sldMkLst>
          <pc:docMk/>
          <pc:sldMk cId="1146648495" sldId="273"/>
        </pc:sldMkLst>
        <pc:spChg chg="mod">
          <ac:chgData name="Nagy Attila" userId="bf8cb953-e5d1-4981-ad80-3a29cc89b1a7" providerId="ADAL" clId="{E0E1A16E-F50F-4BC0-BC4D-C23499CC1386}" dt="2020-12-10T08:40:21.117" v="287" actId="26606"/>
          <ac:spMkLst>
            <pc:docMk/>
            <pc:sldMk cId="1146648495" sldId="273"/>
            <ac:spMk id="2" creationId="{D89C1DFE-6DA9-49B6-92CE-9B1A0B828B7B}"/>
          </ac:spMkLst>
        </pc:spChg>
        <pc:spChg chg="mod">
          <ac:chgData name="Nagy Attila" userId="bf8cb953-e5d1-4981-ad80-3a29cc89b1a7" providerId="ADAL" clId="{E0E1A16E-F50F-4BC0-BC4D-C23499CC1386}" dt="2020-12-10T08:40:21.117" v="287" actId="26606"/>
          <ac:spMkLst>
            <pc:docMk/>
            <pc:sldMk cId="1146648495" sldId="273"/>
            <ac:spMk id="3" creationId="{6052B1B5-C64F-498A-AB7A-158F277DB951}"/>
          </ac:spMkLst>
        </pc:spChg>
        <pc:spChg chg="add">
          <ac:chgData name="Nagy Attila" userId="bf8cb953-e5d1-4981-ad80-3a29cc89b1a7" providerId="ADAL" clId="{E0E1A16E-F50F-4BC0-BC4D-C23499CC1386}" dt="2020-12-10T08:40:21.117" v="287" actId="26606"/>
          <ac:spMkLst>
            <pc:docMk/>
            <pc:sldMk cId="1146648495" sldId="273"/>
            <ac:spMk id="10" creationId="{A81E7530-396C-45F0-92F4-A885648D1631}"/>
          </ac:spMkLst>
        </pc:spChg>
        <pc:spChg chg="add">
          <ac:chgData name="Nagy Attila" userId="bf8cb953-e5d1-4981-ad80-3a29cc89b1a7" providerId="ADAL" clId="{E0E1A16E-F50F-4BC0-BC4D-C23499CC1386}" dt="2020-12-10T08:40:21.117" v="287" actId="26606"/>
          <ac:spMkLst>
            <pc:docMk/>
            <pc:sldMk cId="1146648495" sldId="273"/>
            <ac:spMk id="12" creationId="{7316481C-0A49-4796-812B-0D64F063B720}"/>
          </ac:spMkLst>
        </pc:spChg>
        <pc:spChg chg="add">
          <ac:chgData name="Nagy Attila" userId="bf8cb953-e5d1-4981-ad80-3a29cc89b1a7" providerId="ADAL" clId="{E0E1A16E-F50F-4BC0-BC4D-C23499CC1386}" dt="2020-12-10T08:40:21.117" v="287" actId="26606"/>
          <ac:spMkLst>
            <pc:docMk/>
            <pc:sldMk cId="1146648495" sldId="273"/>
            <ac:spMk id="14" creationId="{A5271697-90F1-4A23-8EF2-0179F2EAFACB}"/>
          </ac:spMkLst>
        </pc:spChg>
        <pc:spChg chg="add">
          <ac:chgData name="Nagy Attila" userId="bf8cb953-e5d1-4981-ad80-3a29cc89b1a7" providerId="ADAL" clId="{E0E1A16E-F50F-4BC0-BC4D-C23499CC1386}" dt="2020-12-10T08:40:21.117" v="287" actId="26606"/>
          <ac:spMkLst>
            <pc:docMk/>
            <pc:sldMk cId="1146648495" sldId="273"/>
            <ac:spMk id="38" creationId="{D9F5512A-48E1-4C07-B75E-3CCC517B6804}"/>
          </ac:spMkLst>
        </pc:spChg>
        <pc:grpChg chg="add">
          <ac:chgData name="Nagy Attila" userId="bf8cb953-e5d1-4981-ad80-3a29cc89b1a7" providerId="ADAL" clId="{E0E1A16E-F50F-4BC0-BC4D-C23499CC1386}" dt="2020-12-10T08:40:21.117" v="287" actId="26606"/>
          <ac:grpSpMkLst>
            <pc:docMk/>
            <pc:sldMk cId="1146648495" sldId="273"/>
            <ac:grpSpMk id="16" creationId="{81DE8B58-F373-409E-A253-4380A66091D4}"/>
          </ac:grpSpMkLst>
        </pc:grpChg>
        <pc:picChg chg="add mod ord">
          <ac:chgData name="Nagy Attila" userId="bf8cb953-e5d1-4981-ad80-3a29cc89b1a7" providerId="ADAL" clId="{E0E1A16E-F50F-4BC0-BC4D-C23499CC1386}" dt="2020-12-10T08:40:21.117" v="287" actId="26606"/>
          <ac:picMkLst>
            <pc:docMk/>
            <pc:sldMk cId="1146648495" sldId="273"/>
            <ac:picMk id="5" creationId="{239AD531-25D1-411C-804A-83D80B2927A9}"/>
          </ac:picMkLst>
        </pc:picChg>
      </pc:sldChg>
      <pc:sldChg chg="addSp modSp add mod setBg">
        <pc:chgData name="Nagy Attila" userId="bf8cb953-e5d1-4981-ad80-3a29cc89b1a7" providerId="ADAL" clId="{E0E1A16E-F50F-4BC0-BC4D-C23499CC1386}" dt="2020-12-10T09:29:17.829" v="1953" actId="20577"/>
        <pc:sldMkLst>
          <pc:docMk/>
          <pc:sldMk cId="3670195016" sldId="274"/>
        </pc:sldMkLst>
        <pc:spChg chg="mod">
          <ac:chgData name="Nagy Attila" userId="bf8cb953-e5d1-4981-ad80-3a29cc89b1a7" providerId="ADAL" clId="{E0E1A16E-F50F-4BC0-BC4D-C23499CC1386}" dt="2020-12-10T09:27:01.931" v="1868" actId="26606"/>
          <ac:spMkLst>
            <pc:docMk/>
            <pc:sldMk cId="3670195016" sldId="274"/>
            <ac:spMk id="2" creationId="{AC5AF84D-C0A4-4124-8227-7805C7C56BBD}"/>
          </ac:spMkLst>
        </pc:spChg>
        <pc:spChg chg="mod">
          <ac:chgData name="Nagy Attila" userId="bf8cb953-e5d1-4981-ad80-3a29cc89b1a7" providerId="ADAL" clId="{E0E1A16E-F50F-4BC0-BC4D-C23499CC1386}" dt="2020-12-10T09:29:17.829" v="1953" actId="20577"/>
          <ac:spMkLst>
            <pc:docMk/>
            <pc:sldMk cId="3670195016" sldId="274"/>
            <ac:spMk id="3" creationId="{0FDEB4D6-7163-4B0F-A870-B9458D0EA360}"/>
          </ac:spMkLst>
        </pc:spChg>
        <pc:picChg chg="add mod ord">
          <ac:chgData name="Nagy Attila" userId="bf8cb953-e5d1-4981-ad80-3a29cc89b1a7" providerId="ADAL" clId="{E0E1A16E-F50F-4BC0-BC4D-C23499CC1386}" dt="2020-12-10T09:27:01.931" v="1868" actId="26606"/>
          <ac:picMkLst>
            <pc:docMk/>
            <pc:sldMk cId="3670195016" sldId="274"/>
            <ac:picMk id="5" creationId="{FBA68815-A36C-4D89-9C06-A14285937361}"/>
          </ac:picMkLst>
        </pc:picChg>
        <pc:picChg chg="add">
          <ac:chgData name="Nagy Attila" userId="bf8cb953-e5d1-4981-ad80-3a29cc89b1a7" providerId="ADAL" clId="{E0E1A16E-F50F-4BC0-BC4D-C23499CC1386}" dt="2020-12-10T09:27:01.931" v="1868" actId="26606"/>
          <ac:picMkLst>
            <pc:docMk/>
            <pc:sldMk cId="3670195016" sldId="274"/>
            <ac:picMk id="10" creationId="{54DDEBDD-D8BD-41A6-8A0D-B00E3768B0F9}"/>
          </ac:picMkLst>
        </pc:picChg>
      </pc:sldChg>
      <pc:sldChg chg="addSp modSp add mod ord setBg">
        <pc:chgData name="Nagy Attila" userId="bf8cb953-e5d1-4981-ad80-3a29cc89b1a7" providerId="ADAL" clId="{E0E1A16E-F50F-4BC0-BC4D-C23499CC1386}" dt="2020-12-10T15:07:07.308" v="1958" actId="26606"/>
        <pc:sldMkLst>
          <pc:docMk/>
          <pc:sldMk cId="2393258947" sldId="275"/>
        </pc:sldMkLst>
        <pc:spChg chg="mod">
          <ac:chgData name="Nagy Attila" userId="bf8cb953-e5d1-4981-ad80-3a29cc89b1a7" providerId="ADAL" clId="{E0E1A16E-F50F-4BC0-BC4D-C23499CC1386}" dt="2020-12-10T15:07:07.308" v="1958" actId="26606"/>
          <ac:spMkLst>
            <pc:docMk/>
            <pc:sldMk cId="2393258947" sldId="275"/>
            <ac:spMk id="2" creationId="{3E0CCB6B-0685-4C49-97AE-78C6C443106F}"/>
          </ac:spMkLst>
        </pc:spChg>
        <pc:spChg chg="mod ord">
          <ac:chgData name="Nagy Attila" userId="bf8cb953-e5d1-4981-ad80-3a29cc89b1a7" providerId="ADAL" clId="{E0E1A16E-F50F-4BC0-BC4D-C23499CC1386}" dt="2020-12-10T15:07:07.308" v="1958" actId="26606"/>
          <ac:spMkLst>
            <pc:docMk/>
            <pc:sldMk cId="2393258947" sldId="275"/>
            <ac:spMk id="3" creationId="{91628D9D-39F7-40A3-90D8-AAE41FB3AD6E}"/>
          </ac:spMkLst>
        </pc:spChg>
        <pc:picChg chg="add mod">
          <ac:chgData name="Nagy Attila" userId="bf8cb953-e5d1-4981-ad80-3a29cc89b1a7" providerId="ADAL" clId="{E0E1A16E-F50F-4BC0-BC4D-C23499CC1386}" dt="2020-12-10T15:07:07.308" v="1958" actId="26606"/>
          <ac:picMkLst>
            <pc:docMk/>
            <pc:sldMk cId="2393258947" sldId="275"/>
            <ac:picMk id="5" creationId="{ED1442BC-6D80-48E7-B4E2-30826929C3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4D9ABA-BC76-4242-A6D0-3DE7EB3B7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11F1182-C8B1-47B7-B118-0D3BB98D1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1988492-A9ED-43AE-91A8-39550C78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A78-B26B-4554-B5FA-D1E6333C3449}" type="datetimeFigureOut">
              <a:rPr lang="hu-HU" smtClean="0"/>
              <a:t>2020. 12. 10.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B6FE7A3-C169-4106-A310-5702F705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C385ACF-C5AD-480B-9760-77D2303C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23B6-34F6-413C-B87A-5BB67C1D40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956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55E5F8-4F10-4403-84EF-51F00BF2D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140EF42-18BC-43F9-BBB7-7214E107F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B34094B-3C77-4E4D-8DE9-C4BDB9CE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A78-B26B-4554-B5FA-D1E6333C3449}" type="datetimeFigureOut">
              <a:rPr lang="hu-HU" smtClean="0"/>
              <a:t>2020. 12. 10.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E82560F-0801-4368-B5B5-65FD78D4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8A7632-A09D-49A1-A0BA-B705633A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23B6-34F6-413C-B87A-5BB67C1D40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672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558135F-5A48-47B9-89AF-9F6A79777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A083E87-AB8C-4E70-B7DF-D3376D222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1887D5-808D-4AF1-A850-4E0DC8DA3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A78-B26B-4554-B5FA-D1E6333C3449}" type="datetimeFigureOut">
              <a:rPr lang="hu-HU" smtClean="0"/>
              <a:t>2020. 12. 10.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B9C0BF2-D8A9-4D24-91B4-B8D8D05FE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6E57590-4CA8-4871-A8C6-A2F1966E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23B6-34F6-413C-B87A-5BB67C1D40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424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1DC4DC-5002-4BCD-A734-A493C15D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A2AD1F-2298-4534-9376-EE4DD8A58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4E4725-C031-42D7-BCB6-833313D92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A78-B26B-4554-B5FA-D1E6333C3449}" type="datetimeFigureOut">
              <a:rPr lang="hu-HU" smtClean="0"/>
              <a:t>2020. 12. 10.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36FDBDE-8F89-4080-A4FF-6FCECD88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EBBB4E-BCDA-4DA8-AE99-F314CB19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23B6-34F6-413C-B87A-5BB67C1D40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267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9056C7-4E29-4024-8DB5-6E2BC7A0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D42D1FF-D25A-430A-80F2-2B5D302E2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D04E68-9749-4D36-A463-10EF1EF2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A78-B26B-4554-B5FA-D1E6333C3449}" type="datetimeFigureOut">
              <a:rPr lang="hu-HU" smtClean="0"/>
              <a:t>2020. 12. 10.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9D1C946-E023-4E76-84E5-E3B02096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97C95B1-A611-42D8-B38A-91E87EA8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23B6-34F6-413C-B87A-5BB67C1D40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709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CBC93D-F8CC-4A45-9BB8-82FDB11B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457B762-B78F-4EC8-82DC-088F60D01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714420F-8D04-44A5-9F39-9D140E32D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5AFCD44-7274-4083-BC7B-FB2DD430D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A78-B26B-4554-B5FA-D1E6333C3449}" type="datetimeFigureOut">
              <a:rPr lang="hu-HU" smtClean="0"/>
              <a:t>2020. 12. 10.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47F9E4B-2DDD-4E87-8110-A4D61577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0DB326C-E994-4A85-9E3C-275364F1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23B6-34F6-413C-B87A-5BB67C1D40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391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A42E35-0425-4352-8452-CAF4EE20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BA1DAD6-77BE-49B6-8E16-76012C246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D867E94-B768-4A66-9070-77D48B0AD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43590A0-70DD-4F5A-8F69-F232FA9A0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A210A38-126E-448E-9738-B0332EBE8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4F77478-6D42-4E92-B4D1-15B9BBAA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A78-B26B-4554-B5FA-D1E6333C3449}" type="datetimeFigureOut">
              <a:rPr lang="hu-HU" smtClean="0"/>
              <a:t>2020. 12. 10.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F1D166D-588C-425D-BD92-60E1AB5D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E4F5351-B18A-492B-A9A4-4BC4B3C5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23B6-34F6-413C-B87A-5BB67C1D40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21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B12B5D-CBDE-4FA2-A685-62AB44C8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0BF28D6-7A83-4A69-9D6C-002FC63D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A78-B26B-4554-B5FA-D1E6333C3449}" type="datetimeFigureOut">
              <a:rPr lang="hu-HU" smtClean="0"/>
              <a:t>2020. 12. 10.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F6F7387-B800-4CEE-8AB9-CCEAB143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0947F48-DD01-4A34-B7D1-8C9E67A8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23B6-34F6-413C-B87A-5BB67C1D40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51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7D860D9-9F7D-4FEB-8245-A523E07D6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A78-B26B-4554-B5FA-D1E6333C3449}" type="datetimeFigureOut">
              <a:rPr lang="hu-HU" smtClean="0"/>
              <a:t>2020. 12. 10.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FAEE750-1CC3-4034-942D-27AC0AD8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DEF17F5-792D-4979-B17C-27A08C37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23B6-34F6-413C-B87A-5BB67C1D40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596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00A1FA-745F-44E0-8F4E-829029E3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EF00EE-D257-47E4-B257-13B12EF25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36B1405-9639-4A00-8E1D-69966594B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21BE1E5-FA8D-4502-82E1-F7805EE6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A78-B26B-4554-B5FA-D1E6333C3449}" type="datetimeFigureOut">
              <a:rPr lang="hu-HU" smtClean="0"/>
              <a:t>2020. 12. 10.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BC88467-4AC2-49AE-9BCD-D82CF08C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68C5916-BCFC-4327-840F-D2A325B5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23B6-34F6-413C-B87A-5BB67C1D40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212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D4230B-9833-426B-9643-679A257E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9637337-3B25-4913-85AA-21E5C61A1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B582B94-9C78-46BD-89EF-9F40F28CB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26C89F2-AAC6-4A0A-BADB-42A2BBAB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A78-B26B-4554-B5FA-D1E6333C3449}" type="datetimeFigureOut">
              <a:rPr lang="hu-HU" smtClean="0"/>
              <a:t>2020. 12. 10.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4579169-2D0A-426E-B84F-960672B5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94367BA-452D-4BEF-88CF-EF542EE9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023B6-34F6-413C-B87A-5BB67C1D40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341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22988CE-195E-4716-8681-54CE6F226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7553587-99A6-4DB3-B4C1-D3FD8DE26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75F5371-C55C-4F56-A1EF-06354C8E2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AAA78-B26B-4554-B5FA-D1E6333C3449}" type="datetimeFigureOut">
              <a:rPr lang="hu-HU" smtClean="0"/>
              <a:t>2020. 12. 10.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8FB9B8C-827F-40D0-A9BB-CF09DEF47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57F4192-CB02-47AA-8DA7-1EC883EAF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023B6-34F6-413C-B87A-5BB67C1D40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7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negold.hu/kincsvadaszat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egold.hu/kincsvadaszat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tigegold.h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nagya@solargold.h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largold.hu/fizikai-aranyszamla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largold.hu/online-szamlanyita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áramkör látható&#10;&#10;Automatikusan generált leírás">
            <a:extLst>
              <a:ext uri="{FF2B5EF4-FFF2-40B4-BE49-F238E27FC236}">
                <a16:creationId xmlns:a16="http://schemas.microsoft.com/office/drawing/2014/main" id="{7153CB89-11B7-42E0-B94D-1EC27453F6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r="2" b="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EDD34A6-F40E-4DBC-9907-4A2C7F396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779" y="2546823"/>
            <a:ext cx="4637987" cy="2383844"/>
          </a:xfrm>
        </p:spPr>
        <p:txBody>
          <a:bodyPr anchor="t">
            <a:normAutofit/>
          </a:bodyPr>
          <a:lstStyle/>
          <a:p>
            <a:pPr algn="l"/>
            <a:r>
              <a:rPr lang="hu-HU" sz="4100" dirty="0" err="1">
                <a:solidFill>
                  <a:srgbClr val="000000"/>
                </a:solidFill>
              </a:rPr>
              <a:t>SolarAurum</a:t>
            </a:r>
            <a:r>
              <a:rPr lang="hu-HU" sz="4100" dirty="0">
                <a:solidFill>
                  <a:srgbClr val="000000"/>
                </a:solidFill>
              </a:rPr>
              <a:t> </a:t>
            </a:r>
            <a:br>
              <a:rPr lang="hu-HU" sz="4100" dirty="0">
                <a:solidFill>
                  <a:srgbClr val="000000"/>
                </a:solidFill>
              </a:rPr>
            </a:br>
            <a:r>
              <a:rPr lang="hu-HU" sz="4100" dirty="0">
                <a:solidFill>
                  <a:srgbClr val="000000"/>
                </a:solidFill>
              </a:rPr>
              <a:t>aranyszámla </a:t>
            </a:r>
            <a:br>
              <a:rPr lang="hu-HU" sz="4100" dirty="0">
                <a:solidFill>
                  <a:srgbClr val="000000"/>
                </a:solidFill>
              </a:rPr>
            </a:br>
            <a:r>
              <a:rPr lang="hu-HU" sz="4100" dirty="0">
                <a:solidFill>
                  <a:srgbClr val="000000"/>
                </a:solidFill>
              </a:rPr>
              <a:t>2.rész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184520F-C556-47D5-92C4-A4278BE17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1485718"/>
            <a:ext cx="3745947" cy="1061105"/>
          </a:xfrm>
        </p:spPr>
        <p:txBody>
          <a:bodyPr anchor="b">
            <a:normAutofit/>
          </a:bodyPr>
          <a:lstStyle/>
          <a:p>
            <a:pPr algn="l"/>
            <a:r>
              <a:rPr lang="hu-HU" sz="1800" dirty="0">
                <a:solidFill>
                  <a:srgbClr val="000000"/>
                </a:solidFill>
              </a:rPr>
              <a:t>Készítette: Nagy Attila SolarGold</a:t>
            </a:r>
          </a:p>
        </p:txBody>
      </p:sp>
    </p:spTree>
    <p:extLst>
      <p:ext uri="{BB962C8B-B14F-4D97-AF65-F5344CB8AC3E}">
        <p14:creationId xmlns:p14="http://schemas.microsoft.com/office/powerpoint/2010/main" val="2086755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darab, szelet, csokoládé, édes látható&#10;&#10;Automatikusan generált leírás">
            <a:extLst>
              <a:ext uri="{FF2B5EF4-FFF2-40B4-BE49-F238E27FC236}">
                <a16:creationId xmlns:a16="http://schemas.microsoft.com/office/drawing/2014/main" id="{86559FB7-A803-4198-AF91-0168E4FF8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2413" r="13272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4" name="Rectangle 2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69C327E-20F5-4731-9D5E-D8F77F63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hu-HU" sz="3200" b="1" dirty="0"/>
              <a:t>Kincsvadászat</a:t>
            </a:r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DA6717-11A9-4060-A9BA-AB71032E0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3"/>
            <a:ext cx="6782329" cy="3556137"/>
          </a:xfrm>
        </p:spPr>
        <p:txBody>
          <a:bodyPr anchor="t">
            <a:normAutofit/>
          </a:bodyPr>
          <a:lstStyle/>
          <a:p>
            <a:r>
              <a:rPr lang="hu-HU" sz="1600" dirty="0">
                <a:hlinkClick r:id="rId3"/>
              </a:rPr>
              <a:t>https://finegold.hu/kincsvadaszat/</a:t>
            </a:r>
            <a:endParaRPr lang="hu-HU" sz="1600" dirty="0"/>
          </a:p>
          <a:p>
            <a:endParaRPr lang="hu-HU" sz="1600" dirty="0"/>
          </a:p>
          <a:p>
            <a:r>
              <a:rPr lang="hu-HU" sz="1600" dirty="0"/>
              <a:t>Azoknak lett a szolgáltatás kifejlesztve, akik rendelkeznek otthon arany ékszerekkel, akár sérült, akár hibás és szeretnék ezt a „holt tőkét” élő tőkévé varázsolni. </a:t>
            </a:r>
          </a:p>
          <a:p>
            <a:r>
              <a:rPr lang="hu-HU" sz="1600" dirty="0"/>
              <a:t>Egyre több idősebb ügyfél jelentkezik, hogy az öröklési folyamatot leegyszerűsítse</a:t>
            </a:r>
          </a:p>
          <a:p>
            <a:endParaRPr lang="hu-HU" sz="1600" dirty="0"/>
          </a:p>
          <a:p>
            <a:r>
              <a:rPr lang="hu-HU" sz="1600" dirty="0"/>
              <a:t>Ennél a szolgáltatásnál nem kell sorba állni törtaranyfelvásárlóknál</a:t>
            </a:r>
          </a:p>
          <a:p>
            <a:r>
              <a:rPr lang="hu-HU" sz="1600" dirty="0"/>
              <a:t>Nem számít az árfolyam (kizárólag az arany tartalom)</a:t>
            </a:r>
          </a:p>
          <a:p>
            <a:r>
              <a:rPr lang="hu-HU" sz="1600" dirty="0"/>
              <a:t>Bizonyos esetekben  INGYEN aranyszámla jár hozzá</a:t>
            </a:r>
          </a:p>
        </p:txBody>
      </p:sp>
    </p:spTree>
    <p:extLst>
      <p:ext uri="{BB962C8B-B14F-4D97-AF65-F5344CB8AC3E}">
        <p14:creationId xmlns:p14="http://schemas.microsoft.com/office/powerpoint/2010/main" val="319138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beltéri, ülő, asztal, szelet látható&#10;&#10;Automatikusan generált leírás">
            <a:extLst>
              <a:ext uri="{FF2B5EF4-FFF2-40B4-BE49-F238E27FC236}">
                <a16:creationId xmlns:a16="http://schemas.microsoft.com/office/drawing/2014/main" id="{C64F083E-4515-4B29-B5BC-8CB05731C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2" r="9090" b="1485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A12253E-2623-4E01-840D-AB881DE1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016832" cy="1124712"/>
          </a:xfrm>
        </p:spPr>
        <p:txBody>
          <a:bodyPr anchor="b">
            <a:normAutofit/>
          </a:bodyPr>
          <a:lstStyle/>
          <a:p>
            <a:r>
              <a:rPr lang="hu-HU" sz="2800" dirty="0"/>
              <a:t>Nézzük, hogy is működik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9E5E8F-9F25-4D72-BB4D-AA73D2734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207940" cy="3207258"/>
          </a:xfrm>
        </p:spPr>
        <p:txBody>
          <a:bodyPr anchor="t">
            <a:normAutofit/>
          </a:bodyPr>
          <a:lstStyle/>
          <a:p>
            <a:endParaRPr lang="hu-HU" sz="1700" dirty="0">
              <a:hlinkClick r:id="rId3"/>
            </a:endParaRPr>
          </a:p>
          <a:p>
            <a:endParaRPr lang="hu-HU" sz="1700" dirty="0">
              <a:hlinkClick r:id="rId3"/>
            </a:endParaRPr>
          </a:p>
          <a:p>
            <a:endParaRPr lang="hu-HU" sz="1700" dirty="0">
              <a:hlinkClick r:id="rId3"/>
            </a:endParaRPr>
          </a:p>
          <a:p>
            <a:endParaRPr lang="hu-HU" sz="1700" dirty="0">
              <a:hlinkClick r:id="rId3"/>
            </a:endParaRPr>
          </a:p>
          <a:p>
            <a:r>
              <a:rPr lang="hu-HU" sz="1700" dirty="0">
                <a:hlinkClick r:id="rId3"/>
              </a:rPr>
              <a:t>https://finegold.hu/kincsvadaszat/</a:t>
            </a:r>
            <a:endParaRPr lang="hu-HU" sz="1700" dirty="0"/>
          </a:p>
          <a:p>
            <a:endParaRPr lang="hu-HU" sz="1700" dirty="0"/>
          </a:p>
        </p:txBody>
      </p:sp>
    </p:spTree>
    <p:extLst>
      <p:ext uri="{BB962C8B-B14F-4D97-AF65-F5344CB8AC3E}">
        <p14:creationId xmlns:p14="http://schemas.microsoft.com/office/powerpoint/2010/main" val="2605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6FEA600-5E00-45F3-AE69-67DE76B16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hu-HU" sz="5400" dirty="0"/>
              <a:t>Az ügyféllel</a:t>
            </a:r>
          </a:p>
        </p:txBody>
      </p:sp>
      <p:pic>
        <p:nvPicPr>
          <p:cNvPr id="5" name="Kép 4" descr="A képen beltéri, ülő, asztal, szelet látható&#10;&#10;Automatikusan generált leírás">
            <a:extLst>
              <a:ext uri="{FF2B5EF4-FFF2-40B4-BE49-F238E27FC236}">
                <a16:creationId xmlns:a16="http://schemas.microsoft.com/office/drawing/2014/main" id="{8E7F0B32-60FA-4316-AA98-7DFF24CC0F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r="12722" b="-5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BE8E6D-8469-4CEF-BF3C-2252638F7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hu-HU" sz="2800" dirty="0"/>
              <a:t>Bejön az ügyfél elhozza az ékszereket</a:t>
            </a:r>
          </a:p>
          <a:p>
            <a:pPr lvl="1">
              <a:buFontTx/>
              <a:buChar char="-"/>
            </a:pPr>
            <a:r>
              <a:rPr lang="hu-HU" sz="2800" dirty="0"/>
              <a:t>Az irodában kamera elhelyezve</a:t>
            </a:r>
          </a:p>
          <a:p>
            <a:pPr lvl="1">
              <a:buFontTx/>
              <a:buChar char="-"/>
            </a:pPr>
            <a:r>
              <a:rPr lang="hu-HU" sz="2800" dirty="0"/>
              <a:t>Az ügyfél nyilatkozik az általa behozott ékszerekről</a:t>
            </a:r>
          </a:p>
          <a:p>
            <a:pPr lvl="1">
              <a:buFontTx/>
              <a:buChar char="-"/>
            </a:pPr>
            <a:r>
              <a:rPr lang="hu-HU" sz="2800" dirty="0"/>
              <a:t>Jegyzőkönyv</a:t>
            </a:r>
          </a:p>
          <a:p>
            <a:pPr lvl="1">
              <a:buFontTx/>
              <a:buChar char="-"/>
            </a:pPr>
            <a:r>
              <a:rPr lang="hu-HU" sz="2800" dirty="0"/>
              <a:t>Futár zacskó sorszámozott, tételenként</a:t>
            </a:r>
          </a:p>
          <a:p>
            <a:pPr lvl="1">
              <a:buFontTx/>
              <a:buChar char="-"/>
            </a:pPr>
            <a:r>
              <a:rPr lang="hu-HU" sz="2800" dirty="0"/>
              <a:t>Bizonyos esetekben aranyszámlanyitás</a:t>
            </a:r>
          </a:p>
        </p:txBody>
      </p:sp>
    </p:spTree>
    <p:extLst>
      <p:ext uri="{BB962C8B-B14F-4D97-AF65-F5344CB8AC3E}">
        <p14:creationId xmlns:p14="http://schemas.microsoft.com/office/powerpoint/2010/main" val="1698197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szöveg, elektronika látható&#10;&#10;Automatikusan generált leírás">
            <a:extLst>
              <a:ext uri="{FF2B5EF4-FFF2-40B4-BE49-F238E27FC236}">
                <a16:creationId xmlns:a16="http://schemas.microsoft.com/office/drawing/2014/main" id="{239AD531-25D1-411C-804A-83D80B292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" r="1" b="7224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89C1DFE-6DA9-49B6-92CE-9B1A0B82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hu-HU">
                <a:solidFill>
                  <a:schemeClr val="bg1"/>
                </a:solidFill>
              </a:rPr>
              <a:t>A külső szakértő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52B1B5-C64F-498A-AB7A-158F277DB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anchor="ctr">
            <a:normAutofit/>
          </a:bodyPr>
          <a:lstStyle/>
          <a:p>
            <a:r>
              <a:rPr lang="hu-HU" sz="1700">
                <a:solidFill>
                  <a:schemeClr val="bg1"/>
                </a:solidFill>
              </a:rPr>
              <a:t>Egy külsős ékszerbecsüs segítségével a behozott ékszerek bevizsgálása történik</a:t>
            </a:r>
          </a:p>
          <a:p>
            <a:r>
              <a:rPr lang="hu-HU" sz="1700">
                <a:solidFill>
                  <a:schemeClr val="bg1"/>
                </a:solidFill>
              </a:rPr>
              <a:t>Természetesen minden kamerával rögzítve</a:t>
            </a:r>
          </a:p>
          <a:p>
            <a:r>
              <a:rPr lang="hu-HU" sz="1700">
                <a:solidFill>
                  <a:schemeClr val="bg1"/>
                </a:solidFill>
              </a:rPr>
              <a:t>A bevizsgálás után az aranymennyiség 80%-át jóváírjuk az ügyfélnek amennyiben elfogadja az eredményt (nem volt példa, hogy nem fogadták volna el)</a:t>
            </a:r>
          </a:p>
          <a:p>
            <a:r>
              <a:rPr lang="hu-HU" sz="1700">
                <a:solidFill>
                  <a:schemeClr val="bg1"/>
                </a:solidFill>
              </a:rPr>
              <a:t>A maradékot az Argor Heraeus finomítás után</a:t>
            </a:r>
          </a:p>
          <a:p>
            <a:endParaRPr lang="hu-HU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48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3E09560-2B0F-4689-978D-C7D62321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459" y="-225953"/>
            <a:ext cx="6204738" cy="1314996"/>
          </a:xfrm>
        </p:spPr>
        <p:txBody>
          <a:bodyPr anchor="b"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Az </a:t>
            </a:r>
            <a:r>
              <a:rPr lang="hu-HU" dirty="0" err="1">
                <a:solidFill>
                  <a:schemeClr val="bg1"/>
                </a:solidFill>
              </a:rPr>
              <a:t>Argor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Heraeus</a:t>
            </a:r>
            <a:r>
              <a:rPr lang="hu-HU" dirty="0">
                <a:solidFill>
                  <a:schemeClr val="bg1"/>
                </a:solidFill>
              </a:rPr>
              <a:t> szerepe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DD53A9B-2CEC-4CEB-9A72-162F0A11E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52" y="2125737"/>
            <a:ext cx="4463623" cy="4044463"/>
          </a:xfrm>
        </p:spPr>
        <p:txBody>
          <a:bodyPr>
            <a:normAutofit lnSpcReduction="10000"/>
          </a:bodyPr>
          <a:lstStyle/>
          <a:p>
            <a:r>
              <a:rPr lang="hu-HU" sz="2200" dirty="0">
                <a:solidFill>
                  <a:schemeClr val="bg1"/>
                </a:solidFill>
              </a:rPr>
              <a:t>Minden ékszer, ami nemesfémet tartalmaz eljut az </a:t>
            </a:r>
            <a:r>
              <a:rPr lang="hu-HU" sz="2200" dirty="0" err="1">
                <a:solidFill>
                  <a:schemeClr val="bg1"/>
                </a:solidFill>
              </a:rPr>
              <a:t>Argor</a:t>
            </a:r>
            <a:r>
              <a:rPr lang="hu-HU" sz="2200" dirty="0">
                <a:solidFill>
                  <a:schemeClr val="bg1"/>
                </a:solidFill>
              </a:rPr>
              <a:t> </a:t>
            </a:r>
            <a:r>
              <a:rPr lang="hu-HU" sz="2200" dirty="0" err="1">
                <a:solidFill>
                  <a:schemeClr val="bg1"/>
                </a:solidFill>
              </a:rPr>
              <a:t>Heraeus</a:t>
            </a:r>
            <a:r>
              <a:rPr lang="hu-HU" sz="2200" dirty="0">
                <a:solidFill>
                  <a:schemeClr val="bg1"/>
                </a:solidFill>
              </a:rPr>
              <a:t> finomítójába</a:t>
            </a:r>
          </a:p>
          <a:p>
            <a:r>
              <a:rPr lang="hu-HU" sz="2200" dirty="0">
                <a:solidFill>
                  <a:schemeClr val="bg1"/>
                </a:solidFill>
              </a:rPr>
              <a:t>Finomítás, </a:t>
            </a:r>
            <a:r>
              <a:rPr lang="hu-HU" sz="2200" dirty="0" err="1">
                <a:solidFill>
                  <a:schemeClr val="bg1"/>
                </a:solidFill>
              </a:rPr>
              <a:t>szinítés</a:t>
            </a:r>
            <a:endParaRPr lang="hu-HU" sz="2200" dirty="0">
              <a:solidFill>
                <a:schemeClr val="bg1"/>
              </a:solidFill>
            </a:endParaRPr>
          </a:p>
          <a:p>
            <a:r>
              <a:rPr lang="hu-HU" sz="2200" dirty="0">
                <a:solidFill>
                  <a:schemeClr val="bg1"/>
                </a:solidFill>
              </a:rPr>
              <a:t>Amikor a jegyzőkönyv elkészült, jóváírásra kerül a maradék mennyiség is.</a:t>
            </a:r>
          </a:p>
          <a:p>
            <a:endParaRPr lang="hu-HU" sz="2200" dirty="0">
              <a:solidFill>
                <a:schemeClr val="bg1"/>
              </a:solidFill>
            </a:endParaRPr>
          </a:p>
          <a:p>
            <a:r>
              <a:rPr lang="hu-HU" sz="2200" dirty="0">
                <a:solidFill>
                  <a:schemeClr val="bg1"/>
                </a:solidFill>
              </a:rPr>
              <a:t>Sok esetben előfordult már, hogy több aranya lett az ügyfélnek, mint amire számított (a 14 karátos ékszer 18 vagy 22 karátos volt)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F765EF2-A45E-40B1-A90E-EE4010B11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7020480" y="871280"/>
            <a:ext cx="3254736" cy="3254736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  <p:grpSp>
        <p:nvGrpSpPr>
          <p:cNvPr id="24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4966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C2C4E6-21B7-4906-BA43-9D575563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hu-HU" dirty="0" err="1"/>
              <a:t>PrestigeGold</a:t>
            </a:r>
            <a:r>
              <a:rPr lang="hu-HU" dirty="0"/>
              <a:t> </a:t>
            </a:r>
          </a:p>
        </p:txBody>
      </p:sp>
      <p:sp>
        <p:nvSpPr>
          <p:cNvPr id="1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EEA264-8C5D-40B9-95F9-91C4A3134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hu-HU" dirty="0"/>
              <a:t>A SolarGold új projektje, a </a:t>
            </a:r>
            <a:r>
              <a:rPr lang="hu-HU" dirty="0" err="1"/>
              <a:t>PrestigeGold</a:t>
            </a:r>
            <a:r>
              <a:rPr lang="hu-HU" dirty="0"/>
              <a:t> azoknak az ügyfeleknek szól, akik tudják, hogy az aranyban történő megtakarítás vagy befektetés többet jelent, mint egy „egyszerű” termék. </a:t>
            </a:r>
          </a:p>
          <a:p>
            <a:r>
              <a:rPr lang="hu-HU" dirty="0"/>
              <a:t>A </a:t>
            </a:r>
            <a:r>
              <a:rPr lang="hu-HU" dirty="0" err="1"/>
              <a:t>PrestigeGold</a:t>
            </a:r>
            <a:r>
              <a:rPr lang="hu-HU" dirty="0"/>
              <a:t> szolgáltatás szándéka, hogy ügyfeleinek olyan üzleti partnerek ajánlatait tegye elérhetővé, akik hisznek a minőségben, a törvényes és átlátható működésben. </a:t>
            </a:r>
          </a:p>
          <a:p>
            <a:pPr marL="0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768579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61286991-9877-4576-A86D-6D7E1CA9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15" y="1040400"/>
            <a:ext cx="7866060" cy="707886"/>
          </a:xfrm>
        </p:spPr>
        <p:txBody>
          <a:bodyPr anchor="b">
            <a:normAutofit/>
          </a:bodyPr>
          <a:lstStyle/>
          <a:p>
            <a:r>
              <a:rPr lang="hu-HU" sz="3700">
                <a:solidFill>
                  <a:schemeClr val="bg1"/>
                </a:solidFill>
              </a:rPr>
              <a:t>Használja aranyszámláját a fizetés során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37371E-749A-4314-A746-903E7B2C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914" y="3070719"/>
            <a:ext cx="7866061" cy="2937969"/>
          </a:xfrm>
        </p:spPr>
        <p:txBody>
          <a:bodyPr>
            <a:normAutofit/>
          </a:bodyPr>
          <a:lstStyle/>
          <a:p>
            <a:r>
              <a:rPr lang="hu-HU" sz="2000">
                <a:solidFill>
                  <a:schemeClr val="bg1">
                    <a:alpha val="80000"/>
                  </a:schemeClr>
                </a:solidFill>
              </a:rPr>
              <a:t>Válasszon terméket, szolgáltatást a </a:t>
            </a:r>
            <a:r>
              <a:rPr lang="hu-HU" sz="2000">
                <a:solidFill>
                  <a:schemeClr val="bg1">
                    <a:alpha val="80000"/>
                  </a:schemeClr>
                </a:solidFill>
                <a:hlinkClick r:id="rId3"/>
              </a:rPr>
              <a:t>https://prestigegold.hu/</a:t>
            </a:r>
            <a:r>
              <a:rPr lang="hu-HU" sz="2000">
                <a:solidFill>
                  <a:schemeClr val="bg1">
                    <a:alpha val="80000"/>
                  </a:schemeClr>
                </a:solidFill>
              </a:rPr>
              <a:t> oldalról</a:t>
            </a:r>
          </a:p>
          <a:p>
            <a:r>
              <a:rPr lang="hu-HU" sz="2000">
                <a:solidFill>
                  <a:schemeClr val="bg1">
                    <a:alpha val="80000"/>
                  </a:schemeClr>
                </a:solidFill>
              </a:rPr>
              <a:t>Amikor megállapodtak a partnerrel a számlát vagy díjbekérőt jutassa el hozzánk</a:t>
            </a:r>
          </a:p>
          <a:p>
            <a:r>
              <a:rPr lang="hu-HU" sz="2000">
                <a:solidFill>
                  <a:schemeClr val="bg1">
                    <a:alpha val="80000"/>
                  </a:schemeClr>
                </a:solidFill>
              </a:rPr>
              <a:t>A szükséges arany mennyiséget pénzzé tesszük és átutaljuk a partnernek </a:t>
            </a:r>
          </a:p>
          <a:p>
            <a:r>
              <a:rPr lang="hu-HU" sz="2000">
                <a:solidFill>
                  <a:schemeClr val="bg1">
                    <a:alpha val="80000"/>
                  </a:schemeClr>
                </a:solidFill>
              </a:rPr>
              <a:t>Ebben az esetben a PrestigeGold elszámolási áron kell számolni</a:t>
            </a:r>
          </a:p>
          <a:p>
            <a:pPr lvl="1"/>
            <a:r>
              <a:rPr lang="hu-HU" sz="2000">
                <a:solidFill>
                  <a:schemeClr val="bg1">
                    <a:alpha val="80000"/>
                  </a:schemeClr>
                </a:solidFill>
              </a:rPr>
              <a:t>Egyéb kedvezményekről értesítjük az ügyfelet</a:t>
            </a:r>
          </a:p>
        </p:txBody>
      </p:sp>
    </p:spTree>
    <p:extLst>
      <p:ext uri="{BB962C8B-B14F-4D97-AF65-F5344CB8AC3E}">
        <p14:creationId xmlns:p14="http://schemas.microsoft.com/office/powerpoint/2010/main" val="571848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02DF2F-224F-4B08-B8F9-19233C11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VÉGE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CC0A26E-8EB1-4488-92B1-74C1CAE9F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hu-HU" sz="2400">
                <a:solidFill>
                  <a:srgbClr val="000000"/>
                </a:solidFill>
              </a:rPr>
              <a:t>Jó munkát.</a:t>
            </a:r>
          </a:p>
          <a:p>
            <a:endParaRPr lang="hu-HU" sz="2400">
              <a:solidFill>
                <a:srgbClr val="000000"/>
              </a:solidFill>
            </a:endParaRPr>
          </a:p>
          <a:p>
            <a:r>
              <a:rPr lang="hu-HU" sz="2400">
                <a:solidFill>
                  <a:srgbClr val="000000"/>
                </a:solidFill>
              </a:rPr>
              <a:t>Bármilyen kérdés felmerül itt elértek:</a:t>
            </a:r>
          </a:p>
          <a:p>
            <a:r>
              <a:rPr lang="hu-HU" sz="2400">
                <a:solidFill>
                  <a:srgbClr val="000000"/>
                </a:solidFill>
              </a:rPr>
              <a:t>Nagy Attila</a:t>
            </a:r>
          </a:p>
          <a:p>
            <a:r>
              <a:rPr lang="hu-HU" sz="2400">
                <a:solidFill>
                  <a:srgbClr val="000000"/>
                </a:solidFill>
                <a:hlinkClick r:id="rId3"/>
              </a:rPr>
              <a:t>nagya@solargold.hu</a:t>
            </a:r>
            <a:endParaRPr lang="hu-HU" sz="2400">
              <a:solidFill>
                <a:srgbClr val="000000"/>
              </a:solidFill>
            </a:endParaRPr>
          </a:p>
          <a:p>
            <a:r>
              <a:rPr lang="hu-HU" sz="2400">
                <a:solidFill>
                  <a:srgbClr val="000000"/>
                </a:solidFill>
              </a:rPr>
              <a:t>+36 30 738 6366</a:t>
            </a:r>
          </a:p>
        </p:txBody>
      </p:sp>
    </p:spTree>
    <p:extLst>
      <p:ext uri="{BB962C8B-B14F-4D97-AF65-F5344CB8AC3E}">
        <p14:creationId xmlns:p14="http://schemas.microsoft.com/office/powerpoint/2010/main" val="53706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ED06D67-428F-4C33-83C8-BF2D21CF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solidFill>
                  <a:srgbClr val="FFFFFF"/>
                </a:solidFill>
              </a:rPr>
              <a:t>Mi az aranyszámla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89DBC1-F993-4835-9A0D-9B6891AC3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rgbClr val="000000"/>
                </a:solidFill>
              </a:rPr>
              <a:t>Az aranyszámla egy olyan megtakarítási forma, amely lehetőséget ad, hogy ne kelljen egyszerre nagyobb összeget befektetni, hanem rendszeresen (pl. havonta 20 000 forinttal), befektetési grammaranyban halmozza fel a megtakarításai egy részét. </a:t>
            </a:r>
          </a:p>
          <a:p>
            <a:r>
              <a:rPr lang="hu-HU" sz="2000" dirty="0">
                <a:solidFill>
                  <a:srgbClr val="000000"/>
                </a:solidFill>
              </a:rPr>
              <a:t>Úgy kell elképzelni, mint egy bankszámlát csak itt minden befizetésből aranyvásárlás történik.</a:t>
            </a:r>
          </a:p>
          <a:p>
            <a:r>
              <a:rPr lang="hu-HU" sz="2000" dirty="0">
                <a:solidFill>
                  <a:srgbClr val="000000"/>
                </a:solidFill>
              </a:rPr>
              <a:t>FONTOS: nem virtuális arany vagy valamilyen CFD termékről beszélünk.</a:t>
            </a:r>
          </a:p>
          <a:p>
            <a:pPr lvl="1"/>
            <a:r>
              <a:rPr lang="hu-HU" sz="2000" dirty="0">
                <a:solidFill>
                  <a:srgbClr val="000000"/>
                </a:solidFill>
              </a:rPr>
              <a:t>A háttérben szintén az </a:t>
            </a:r>
            <a:r>
              <a:rPr lang="hu-HU" sz="2000" dirty="0" err="1">
                <a:solidFill>
                  <a:srgbClr val="000000"/>
                </a:solidFill>
              </a:rPr>
              <a:t>Argor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Heraeus</a:t>
            </a:r>
            <a:r>
              <a:rPr lang="hu-HU" sz="2000" dirty="0">
                <a:solidFill>
                  <a:srgbClr val="000000"/>
                </a:solidFill>
              </a:rPr>
              <a:t> áll. Ezért van lehetőség bármennyi aranyat vásárolni.</a:t>
            </a:r>
          </a:p>
        </p:txBody>
      </p:sp>
    </p:spTree>
    <p:extLst>
      <p:ext uri="{BB962C8B-B14F-4D97-AF65-F5344CB8AC3E}">
        <p14:creationId xmlns:p14="http://schemas.microsoft.com/office/powerpoint/2010/main" val="123335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CEB8F04-D93E-4C1A-90D9-C14005A7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solidFill>
                  <a:srgbClr val="FFFFFF"/>
                </a:solidFill>
              </a:rPr>
              <a:t>Van olyan ügyfél, aki nem tud/akar aranytömböt vásárolni mert: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59BD966-F8CB-47C9-AF3D-19DDBE8D8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 fontScale="55000" lnSpcReduction="20000"/>
          </a:bodyPr>
          <a:lstStyle/>
          <a:p>
            <a:r>
              <a:rPr lang="hu-HU" dirty="0"/>
              <a:t>Nem rendelkezik egyben tömbre való összeggel</a:t>
            </a:r>
          </a:p>
          <a:p>
            <a:r>
              <a:rPr lang="hu-HU" dirty="0"/>
              <a:t>Nem akar hirtelen sok pénzt rászánni, mert fél az árfolyamtól (nagyon tudatos)</a:t>
            </a:r>
          </a:p>
          <a:p>
            <a:r>
              <a:rPr lang="hu-HU" dirty="0"/>
              <a:t>Csökkenteni akarja a kockázatot (árfolyam)</a:t>
            </a:r>
          </a:p>
          <a:p>
            <a:r>
              <a:rPr lang="hu-HU" dirty="0"/>
              <a:t>Szeretné bármikor eladni befektetésének egészét vagy csak egy részét (rugalmasságot keres)</a:t>
            </a:r>
          </a:p>
          <a:p>
            <a:r>
              <a:rPr lang="hu-HU" dirty="0"/>
              <a:t>Nem akar a tömb árakhoz alkalmazkodni, bármikor megteheti, hogy befizet </a:t>
            </a:r>
          </a:p>
          <a:p>
            <a:r>
              <a:rPr lang="hu-HU" dirty="0"/>
              <a:t>Vagy pont az a célja, hogy mindig azonos összegért vásárol </a:t>
            </a:r>
          </a:p>
          <a:p>
            <a:endParaRPr lang="hu-HU" dirty="0"/>
          </a:p>
          <a:p>
            <a:r>
              <a:rPr lang="hu-HU" dirty="0"/>
              <a:t>MEGTEHETI EZT HA TÖMBÖN GONDOLKOZIK???</a:t>
            </a:r>
          </a:p>
          <a:p>
            <a:pPr lvl="1"/>
            <a:r>
              <a:rPr lang="hu-HU" dirty="0"/>
              <a:t>NEM!</a:t>
            </a:r>
          </a:p>
          <a:p>
            <a:pPr marL="914400" lvl="2" indent="0">
              <a:buNone/>
            </a:pPr>
            <a:endParaRPr lang="hu-HU" sz="1400" dirty="0">
              <a:solidFill>
                <a:srgbClr val="000000"/>
              </a:solidFill>
            </a:endParaRPr>
          </a:p>
          <a:p>
            <a:pPr lvl="2"/>
            <a:endParaRPr lang="hu-HU" sz="1400" dirty="0">
              <a:solidFill>
                <a:srgbClr val="000000"/>
              </a:solidFill>
            </a:endParaRPr>
          </a:p>
          <a:p>
            <a:pPr lvl="2"/>
            <a:endParaRPr lang="hu-H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7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8B83404-519B-4A4E-AC58-48931F85B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87" y="289562"/>
            <a:ext cx="7718801" cy="1311664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000000"/>
                </a:solidFill>
              </a:rPr>
              <a:t>Mit kell tudni az aranyszámláról? </a:t>
            </a:r>
          </a:p>
        </p:txBody>
      </p:sp>
      <p:sp>
        <p:nvSpPr>
          <p:cNvPr id="20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Kép 5" descr="A képen asztal, csésze, beltéri, ülő látható&#10;&#10;Automatikusan generált leírás">
            <a:extLst>
              <a:ext uri="{FF2B5EF4-FFF2-40B4-BE49-F238E27FC236}">
                <a16:creationId xmlns:a16="http://schemas.microsoft.com/office/drawing/2014/main" id="{B45DD5DC-1882-4DF2-ACE9-1B902D65CC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r="16483" b="-2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D1E445-5BCD-47C0-955C-5B1EC0D78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732" y="2110109"/>
            <a:ext cx="6076635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hu-HU" sz="2400" dirty="0"/>
              <a:t>Havi minimum 10 000 forint befizetés (vagy heti, vagy napi </a:t>
            </a:r>
            <a:r>
              <a:rPr lang="hu-HU" sz="2400" dirty="0">
                <a:sym typeface="Wingdings" panose="05000000000000000000" pitchFamily="2" charset="2"/>
              </a:rPr>
              <a:t>)</a:t>
            </a:r>
          </a:p>
          <a:p>
            <a:pPr>
              <a:buFontTx/>
              <a:buChar char="-"/>
            </a:pPr>
            <a:r>
              <a:rPr lang="hu-HU" sz="2400" dirty="0">
                <a:sym typeface="Wingdings" panose="05000000000000000000" pitchFamily="2" charset="2"/>
              </a:rPr>
              <a:t>Minden szerdán aranyvásárlás +(egyedi igény) nagyobb összeg esetén</a:t>
            </a:r>
          </a:p>
          <a:p>
            <a:pPr>
              <a:buFontTx/>
              <a:buChar char="-"/>
            </a:pPr>
            <a:r>
              <a:rPr lang="hu-HU" sz="2400" dirty="0">
                <a:sym typeface="Wingdings" panose="05000000000000000000" pitchFamily="2" charset="2"/>
              </a:rPr>
              <a:t>Aranykapun követheti befektetését</a:t>
            </a:r>
          </a:p>
          <a:p>
            <a:pPr>
              <a:buFontTx/>
              <a:buChar char="-"/>
            </a:pPr>
            <a:r>
              <a:rPr lang="hu-HU" sz="2400" dirty="0" err="1">
                <a:sym typeface="Wingdings" panose="05000000000000000000" pitchFamily="2" charset="2"/>
              </a:rPr>
              <a:t>Tömbösíthet</a:t>
            </a:r>
            <a:r>
              <a:rPr lang="hu-HU" sz="2400" dirty="0">
                <a:sym typeface="Wingdings" panose="05000000000000000000" pitchFamily="2" charset="2"/>
              </a:rPr>
              <a:t> (haza viheti + G4S-Bp.-i őrzés)</a:t>
            </a:r>
          </a:p>
          <a:p>
            <a:pPr>
              <a:buFontTx/>
              <a:buChar char="-"/>
            </a:pPr>
            <a:r>
              <a:rPr lang="hu-HU" sz="2400" dirty="0">
                <a:sym typeface="Wingdings" panose="05000000000000000000" pitchFamily="2" charset="2"/>
              </a:rPr>
              <a:t>Eladhat (részben vagy egészben)</a:t>
            </a:r>
          </a:p>
          <a:p>
            <a:pPr>
              <a:buFontTx/>
              <a:buChar char="-"/>
            </a:pPr>
            <a:r>
              <a:rPr lang="hu-HU" sz="2400" dirty="0">
                <a:sym typeface="Wingdings" panose="05000000000000000000" pitchFamily="2" charset="2"/>
              </a:rPr>
              <a:t>A </a:t>
            </a:r>
            <a:r>
              <a:rPr lang="hu-HU" sz="2400" dirty="0" err="1">
                <a:sym typeface="Wingdings" panose="05000000000000000000" pitchFamily="2" charset="2"/>
              </a:rPr>
              <a:t>PrestigeGold</a:t>
            </a:r>
            <a:r>
              <a:rPr lang="hu-HU" sz="2400" dirty="0">
                <a:sym typeface="Wingdings" panose="05000000000000000000" pitchFamily="2" charset="2"/>
              </a:rPr>
              <a:t> szolgáltatás jár hozzá</a:t>
            </a:r>
          </a:p>
          <a:p>
            <a:pPr>
              <a:buFontTx/>
              <a:buChar char="-"/>
            </a:pPr>
            <a:r>
              <a:rPr lang="hu-HU" sz="2400" dirty="0">
                <a:sym typeface="Wingdings" panose="05000000000000000000" pitchFamily="2" charset="2"/>
              </a:rPr>
              <a:t>Végtelenül rugalmas termék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111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72C69A9-FA38-43BE-86AE-6AC688BB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000000"/>
                </a:solidFill>
              </a:rPr>
              <a:t>Költségek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5860A1-E1A6-4268-A0C0-EDC59355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8" y="2507529"/>
            <a:ext cx="4706803" cy="3713700"/>
          </a:xfrm>
        </p:spPr>
        <p:txBody>
          <a:bodyPr anchor="ctr">
            <a:normAutofit lnSpcReduction="10000"/>
          </a:bodyPr>
          <a:lstStyle/>
          <a:p>
            <a:r>
              <a:rPr lang="hu-HU" sz="2000" dirty="0"/>
              <a:t>Számlavezetési díj: NINCS </a:t>
            </a:r>
          </a:p>
          <a:p>
            <a:r>
              <a:rPr lang="hu-HU" sz="2000" dirty="0"/>
              <a:t>Kivonat küldési díj: NINCS</a:t>
            </a:r>
          </a:p>
          <a:p>
            <a:r>
              <a:rPr lang="hu-HU" sz="2000" dirty="0"/>
              <a:t>Eladási-vételi tranzakciós díj: NINCS</a:t>
            </a:r>
          </a:p>
          <a:p>
            <a:r>
              <a:rPr lang="hu-HU" sz="2000" dirty="0"/>
              <a:t>Ügyfélkapu díj: NINCS</a:t>
            </a:r>
          </a:p>
          <a:p>
            <a:pPr marL="0" indent="0">
              <a:buNone/>
            </a:pPr>
            <a:r>
              <a:rPr lang="hu-HU" sz="2000" dirty="0"/>
              <a:t>Szerződéskötési díj: 100 000+ÁFA, ez egyszeri díj és a számla örökké él</a:t>
            </a:r>
          </a:p>
          <a:p>
            <a:pPr marL="0" indent="0">
              <a:buNone/>
            </a:pPr>
            <a:r>
              <a:rPr lang="hu-HU" sz="2000" dirty="0"/>
              <a:t>Pl.: Ha valaki oda adja az unokának, neki nem kell kifizetni </a:t>
            </a:r>
            <a:r>
              <a:rPr lang="hu-HU" sz="2000" dirty="0" err="1"/>
              <a:t>stb</a:t>
            </a:r>
            <a:endParaRPr lang="hu-HU" sz="2000" dirty="0"/>
          </a:p>
          <a:p>
            <a:pPr marL="0" indent="0">
              <a:buNone/>
            </a:pPr>
            <a:r>
              <a:rPr lang="hu-HU" sz="2000" dirty="0"/>
              <a:t>Letéti díj: 1%+Áfa/év</a:t>
            </a:r>
          </a:p>
          <a:p>
            <a:pPr marL="0" indent="0">
              <a:buNone/>
            </a:pPr>
            <a:r>
              <a:rPr lang="hu-HU" sz="2000" dirty="0" err="1"/>
              <a:t>Tömbösítési</a:t>
            </a:r>
            <a:r>
              <a:rPr lang="hu-HU" sz="2000" dirty="0"/>
              <a:t> költség: 12 000 forint</a:t>
            </a:r>
          </a:p>
          <a:p>
            <a:pPr marL="0" indent="0">
              <a:buNone/>
            </a:pPr>
            <a:endParaRPr lang="hu-HU" sz="2000" dirty="0">
              <a:solidFill>
                <a:srgbClr val="000000"/>
              </a:solidFill>
            </a:endParaRPr>
          </a:p>
        </p:txBody>
      </p:sp>
      <p:sp>
        <p:nvSpPr>
          <p:cNvPr id="40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14A136C2-9CB8-4C97-B0EA-1262E1948A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6" b="4555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654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80DB920-63F3-47CB-AF57-9BD712FD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hu-HU">
                <a:solidFill>
                  <a:schemeClr val="bg1"/>
                </a:solidFill>
              </a:rPr>
              <a:t>Árfolyam</a:t>
            </a:r>
            <a:br>
              <a:rPr lang="hu-HU">
                <a:solidFill>
                  <a:schemeClr val="bg1"/>
                </a:solidFill>
              </a:rPr>
            </a:br>
            <a:endParaRPr lang="hu-HU">
              <a:solidFill>
                <a:schemeClr val="bg1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D2D18E6-35D1-4C9B-94FE-78EC311C8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1" b="-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664CA5-CAED-4ABF-8C90-3AA392DB0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4944" y="2612599"/>
            <a:ext cx="4195808" cy="3660185"/>
          </a:xfrm>
        </p:spPr>
        <p:txBody>
          <a:bodyPr anchor="ctr">
            <a:normAutofit/>
          </a:bodyPr>
          <a:lstStyle/>
          <a:p>
            <a:pPr lvl="1"/>
            <a:r>
              <a:rPr lang="hu-HU" sz="2200" dirty="0"/>
              <a:t>Az aranyszámla árfolyamát itt találod: </a:t>
            </a:r>
            <a:r>
              <a:rPr lang="hu-HU" sz="2200" dirty="0">
                <a:hlinkClick r:id="rId3"/>
              </a:rPr>
              <a:t>https://solargold.hu/fizikai-aranyszamla/</a:t>
            </a:r>
            <a:endParaRPr lang="hu-HU" sz="2200" dirty="0"/>
          </a:p>
          <a:p>
            <a:pPr marL="914400" lvl="2" indent="0">
              <a:buNone/>
            </a:pPr>
            <a:endParaRPr lang="hu-HU" sz="2200" dirty="0"/>
          </a:p>
          <a:p>
            <a:r>
              <a:rPr lang="hu-HU" sz="2200" dirty="0"/>
              <a:t>Aranybónusz, Hűségbónusz</a:t>
            </a:r>
          </a:p>
          <a:p>
            <a:pPr marL="0" indent="0">
              <a:buNone/>
            </a:pPr>
            <a:r>
              <a:rPr lang="hu-HU" sz="2200" dirty="0" err="1"/>
              <a:t>PrestigeGold</a:t>
            </a:r>
            <a:r>
              <a:rPr lang="hu-HU" sz="2200" dirty="0"/>
              <a:t> elszámolási ár</a:t>
            </a:r>
          </a:p>
          <a:p>
            <a:endParaRPr lang="hu-HU" sz="2200" dirty="0"/>
          </a:p>
          <a:p>
            <a:endParaRPr lang="hu-HU" sz="2200" dirty="0"/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423976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831BE4F-76B7-4A01-A39B-093491FA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dirty="0">
                <a:solidFill>
                  <a:srgbClr val="FFFFFF"/>
                </a:solidFill>
              </a:rPr>
              <a:t>Nézzünk egy példát 2020.12.10.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F41E74-BBE7-4362-9DCD-58A6FA2DF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6"/>
            <a:ext cx="9833548" cy="348660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u-HU" sz="1200" dirty="0">
                <a:solidFill>
                  <a:srgbClr val="000000"/>
                </a:solidFill>
              </a:rPr>
              <a:t>Az ügyfél rendelkezik 4 000 000 forinttal. </a:t>
            </a:r>
          </a:p>
          <a:p>
            <a:pPr marL="457200" lvl="1" indent="0">
              <a:buNone/>
            </a:pPr>
            <a:r>
              <a:rPr lang="hu-HU" sz="1200" dirty="0">
                <a:solidFill>
                  <a:srgbClr val="000000"/>
                </a:solidFill>
              </a:rPr>
              <a:t>A jelenlegi árakkal számolva:</a:t>
            </a:r>
          </a:p>
          <a:p>
            <a:pPr marL="457200" lvl="1" indent="0">
              <a:buNone/>
            </a:pPr>
            <a:r>
              <a:rPr lang="hu-HU" sz="1200" dirty="0">
                <a:solidFill>
                  <a:srgbClr val="000000"/>
                </a:solidFill>
              </a:rPr>
              <a:t>Tömb esetén:</a:t>
            </a:r>
          </a:p>
          <a:p>
            <a:pPr lvl="1">
              <a:buFontTx/>
              <a:buChar char="-"/>
            </a:pPr>
            <a:r>
              <a:rPr lang="hu-HU" sz="1200" dirty="0">
                <a:solidFill>
                  <a:srgbClr val="000000"/>
                </a:solidFill>
              </a:rPr>
              <a:t>2 db 100 grammos	1 786 000 x 2 = 3 572 000</a:t>
            </a:r>
          </a:p>
          <a:p>
            <a:pPr lvl="1">
              <a:buFontTx/>
              <a:buChar char="-"/>
            </a:pPr>
            <a:r>
              <a:rPr lang="hu-HU" sz="1200" dirty="0">
                <a:solidFill>
                  <a:srgbClr val="000000"/>
                </a:solidFill>
              </a:rPr>
              <a:t>1 db 10 grammos		 188 315</a:t>
            </a:r>
          </a:p>
          <a:p>
            <a:pPr lvl="1">
              <a:buFontTx/>
              <a:buChar char="-"/>
            </a:pPr>
            <a:r>
              <a:rPr lang="hu-HU" sz="1200" dirty="0">
                <a:solidFill>
                  <a:srgbClr val="000000"/>
                </a:solidFill>
              </a:rPr>
              <a:t>2 db 5 grammos		   99 315*2= 198 630</a:t>
            </a:r>
          </a:p>
          <a:p>
            <a:pPr lvl="1">
              <a:buFontTx/>
              <a:buChar char="-"/>
            </a:pPr>
            <a:r>
              <a:rPr lang="hu-HU" sz="1200" dirty="0">
                <a:solidFill>
                  <a:srgbClr val="000000"/>
                </a:solidFill>
              </a:rPr>
              <a:t>Marad 41 055 forintja</a:t>
            </a:r>
          </a:p>
          <a:p>
            <a:pPr marL="457200" lvl="1" indent="0">
              <a:buNone/>
            </a:pPr>
            <a:r>
              <a:rPr lang="hu-HU" sz="1200" dirty="0">
                <a:solidFill>
                  <a:srgbClr val="000000"/>
                </a:solidFill>
              </a:rPr>
              <a:t>ARANY EGYENLEGE: 220 gramm</a:t>
            </a:r>
          </a:p>
          <a:p>
            <a:pPr marL="457200" lvl="1" indent="0">
              <a:buNone/>
            </a:pPr>
            <a:endParaRPr lang="hu-HU" sz="12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hu-HU" sz="1200" dirty="0">
                <a:solidFill>
                  <a:srgbClr val="000000"/>
                </a:solidFill>
              </a:rPr>
              <a:t>Aranyszámla esetén: 1 gramm= 17 645</a:t>
            </a:r>
          </a:p>
          <a:p>
            <a:pPr marL="457200" lvl="1" indent="0">
              <a:buNone/>
            </a:pPr>
            <a:r>
              <a:rPr lang="hu-HU" sz="1200" dirty="0">
                <a:solidFill>
                  <a:srgbClr val="000000"/>
                </a:solidFill>
              </a:rPr>
              <a:t>4 000 000 / 17645= 226,69 gramm</a:t>
            </a:r>
          </a:p>
          <a:p>
            <a:pPr marL="457200" lvl="1" indent="0">
              <a:buNone/>
            </a:pPr>
            <a:endParaRPr lang="hu-HU" sz="12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hu-HU" sz="1200" dirty="0">
                <a:solidFill>
                  <a:srgbClr val="000000"/>
                </a:solidFill>
              </a:rPr>
              <a:t>Különbség 6,69 gramm értékben= közel, 120 000 forint a különbség</a:t>
            </a:r>
          </a:p>
          <a:p>
            <a:pPr marL="457200" lvl="1" indent="0">
              <a:buNone/>
            </a:pPr>
            <a:r>
              <a:rPr lang="hu-HU" sz="1200" dirty="0">
                <a:solidFill>
                  <a:srgbClr val="000000"/>
                </a:solidFill>
              </a:rPr>
              <a:t>		</a:t>
            </a:r>
          </a:p>
          <a:p>
            <a:pPr marL="457200" lvl="1" indent="0">
              <a:buNone/>
            </a:pPr>
            <a:endParaRPr lang="hu-HU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9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0CCB6B-0685-4C49-97AE-78C6C4431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hu-HU" sz="3600"/>
              <a:t>Miért érdemes aranyszámlával rendelkezni</a:t>
            </a:r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ED1442BC-6D80-48E7-B4E2-30826929C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4" b="3528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91628D9D-39F7-40A3-90D8-AAE41FB3A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hu-HU" sz="1500"/>
              <a:t>A megtakarításunk aranyban (fizikai aranyban halmozódik)</a:t>
            </a:r>
          </a:p>
          <a:p>
            <a:r>
              <a:rPr lang="hu-HU" sz="1500"/>
              <a:t>Bármikor átváltható, forintra, euróra, de szinte bármilyen devizára</a:t>
            </a:r>
          </a:p>
          <a:p>
            <a:r>
              <a:rPr lang="hu-HU" sz="1500"/>
              <a:t>A fizikai arany mellett megmarad a rugalmasság</a:t>
            </a:r>
          </a:p>
          <a:p>
            <a:r>
              <a:rPr lang="hu-HU" sz="1500"/>
              <a:t>Hosszú távon működtethető</a:t>
            </a:r>
          </a:p>
          <a:p>
            <a:r>
              <a:rPr lang="hu-HU" sz="1500"/>
              <a:t>A PrestigeGold esetében a legjobb áron átváltható, a befizetés valóban aranyat ér!</a:t>
            </a:r>
          </a:p>
          <a:p>
            <a:r>
              <a:rPr lang="hu-HU" sz="1500"/>
              <a:t>Bármikor kikérhető és hazavihető tömb formájában </a:t>
            </a:r>
          </a:p>
          <a:p>
            <a:pPr lvl="1"/>
            <a:r>
              <a:rPr lang="hu-HU" sz="1500"/>
              <a:t>Nincsenek rejtett költségek</a:t>
            </a:r>
          </a:p>
        </p:txBody>
      </p:sp>
    </p:spTree>
    <p:extLst>
      <p:ext uri="{BB962C8B-B14F-4D97-AF65-F5344CB8AC3E}">
        <p14:creationId xmlns:p14="http://schemas.microsoft.com/office/powerpoint/2010/main" val="239325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FBA68815-A36C-4D89-9C06-A142859373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4" r="-1" b="619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C5AF84D-C0A4-4124-8227-7805C7C56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000000"/>
                </a:solidFill>
              </a:rPr>
              <a:t>Mit kell tenni?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DEB4D6-7163-4B0F-A870-B9458D0EA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hu-HU" sz="2000" dirty="0">
                <a:solidFill>
                  <a:srgbClr val="000000"/>
                </a:solidFill>
              </a:rPr>
              <a:t>Az előző anyagban megbeszéltek alapján lehet az ügyfelet regisztrálni és mi a háttérben végezzük a munkát</a:t>
            </a:r>
          </a:p>
          <a:p>
            <a:r>
              <a:rPr lang="hu-HU" sz="2000" dirty="0">
                <a:solidFill>
                  <a:srgbClr val="000000"/>
                </a:solidFill>
              </a:rPr>
              <a:t>Komolyabb érdeklődő esetén ezen a linken rögzíthető az ügyfél. Ez nem jár kötelezettséggel csak jelentősen felgyorsítja a folyamatot.</a:t>
            </a:r>
          </a:p>
          <a:p>
            <a:r>
              <a:rPr lang="hu-HU" sz="2000" dirty="0">
                <a:solidFill>
                  <a:srgbClr val="000000"/>
                </a:solidFill>
                <a:hlinkClick r:id="rId4"/>
              </a:rPr>
              <a:t>https://solargold.hu/online-szamlanyitas/</a:t>
            </a:r>
            <a:endParaRPr lang="hu-HU" sz="2000" dirty="0">
              <a:solidFill>
                <a:srgbClr val="000000"/>
              </a:solidFill>
            </a:endParaRPr>
          </a:p>
          <a:p>
            <a:endParaRPr lang="hu-H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95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AD4EF312873D3D46A96A48E86B0B675E" ma:contentTypeVersion="10" ma:contentTypeDescription="Új dokumentum létrehozása." ma:contentTypeScope="" ma:versionID="32c4d459ed91d34b673256ea8e1111f0">
  <xsd:schema xmlns:xsd="http://www.w3.org/2001/XMLSchema" xmlns:xs="http://www.w3.org/2001/XMLSchema" xmlns:p="http://schemas.microsoft.com/office/2006/metadata/properties" xmlns:ns3="c7470b47-691f-4576-8458-a2849a4a86d0" xmlns:ns4="f0320e59-2555-4e12-9b93-88f6870e2e2d" targetNamespace="http://schemas.microsoft.com/office/2006/metadata/properties" ma:root="true" ma:fieldsID="1a8c7cdbe9093c8e5ac45563a5b3e74d" ns3:_="" ns4:_="">
    <xsd:import namespace="c7470b47-691f-4576-8458-a2849a4a86d0"/>
    <xsd:import namespace="f0320e59-2555-4e12-9b93-88f6870e2e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70b47-691f-4576-8458-a2849a4a8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20e59-2555-4e12-9b93-88f6870e2e2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61AFBF-9B29-48ED-9804-40B9CB6637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470b47-691f-4576-8458-a2849a4a86d0"/>
    <ds:schemaRef ds:uri="f0320e59-2555-4e12-9b93-88f6870e2e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BE05E-980E-434B-90F3-8BB19AAF5E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4EA27B-23EE-4D5B-9E58-1DF53D02407A}">
  <ds:schemaRefs>
    <ds:schemaRef ds:uri="c7470b47-691f-4576-8458-a2849a4a86d0"/>
    <ds:schemaRef ds:uri="f0320e59-2555-4e12-9b93-88f6870e2e2d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Microsoft Office PowerPoint</Application>
  <PresentationFormat>Szélesvásznú</PresentationFormat>
  <Paragraphs>117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Office-téma</vt:lpstr>
      <vt:lpstr>SolarAurum  aranyszámla  2.rész</vt:lpstr>
      <vt:lpstr>Mi az aranyszámla</vt:lpstr>
      <vt:lpstr>Van olyan ügyfél, aki nem tud/akar aranytömböt vásárolni mert:</vt:lpstr>
      <vt:lpstr>Mit kell tudni az aranyszámláról? </vt:lpstr>
      <vt:lpstr>Költségek</vt:lpstr>
      <vt:lpstr>Árfolyam </vt:lpstr>
      <vt:lpstr>Nézzünk egy példát 2020.12.10.</vt:lpstr>
      <vt:lpstr>Miért érdemes aranyszámlával rendelkezni</vt:lpstr>
      <vt:lpstr>Mit kell tenni?</vt:lpstr>
      <vt:lpstr>Kincsvadászat</vt:lpstr>
      <vt:lpstr>Nézzük, hogy is működik</vt:lpstr>
      <vt:lpstr>Az ügyféllel</vt:lpstr>
      <vt:lpstr>A külső szakértő</vt:lpstr>
      <vt:lpstr>Az Argor Heraeus szerepe</vt:lpstr>
      <vt:lpstr>PrestigeGold </vt:lpstr>
      <vt:lpstr>Használja aranyszámláját a fizetés során</vt:lpstr>
      <vt:lpstr>VÉGE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SolarAurum  aranyszámla  2.rész</dc:title>
  <dc:creator>Nagy Attila</dc:creator>
  <cp:lastModifiedBy>Nagy Attila</cp:lastModifiedBy>
  <cp:revision>1</cp:revision>
  <dcterms:created xsi:type="dcterms:W3CDTF">2020-12-10T15:07:07Z</dcterms:created>
  <dcterms:modified xsi:type="dcterms:W3CDTF">2020-12-10T15:07:12Z</dcterms:modified>
</cp:coreProperties>
</file>