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9" r:id="rId11"/>
    <p:sldId id="262" r:id="rId12"/>
    <p:sldId id="263" r:id="rId13"/>
    <p:sldId id="264" r:id="rId14"/>
    <p:sldId id="265" r:id="rId15"/>
    <p:sldId id="266" r:id="rId16"/>
    <p:sldId id="268" r:id="rId17"/>
    <p:sldId id="267" r:id="rId18"/>
    <p:sldId id="270" r:id="rId1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57FD8-6E9C-46D4-B302-8549F1607D75}" v="117" dt="2020-12-01T08:10:01.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68" d="100"/>
          <a:sy n="68" d="100"/>
        </p:scale>
        <p:origin x="54" y="8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gy Attila" userId="bf8cb953-e5d1-4981-ad80-3a29cc89b1a7" providerId="ADAL" clId="{9AB57FD8-6E9C-46D4-B302-8549F1607D75}"/>
    <pc:docChg chg="undo custSel mod addSld delSld modSld">
      <pc:chgData name="Nagy Attila" userId="bf8cb953-e5d1-4981-ad80-3a29cc89b1a7" providerId="ADAL" clId="{9AB57FD8-6E9C-46D4-B302-8549F1607D75}" dt="2020-12-01T08:10:21.323" v="6850" actId="26606"/>
      <pc:docMkLst>
        <pc:docMk/>
      </pc:docMkLst>
      <pc:sldChg chg="addSp delSp modSp mod setBg">
        <pc:chgData name="Nagy Attila" userId="bf8cb953-e5d1-4981-ad80-3a29cc89b1a7" providerId="ADAL" clId="{9AB57FD8-6E9C-46D4-B302-8549F1607D75}" dt="2020-11-16T10:21:13.674" v="5831" actId="20577"/>
        <pc:sldMkLst>
          <pc:docMk/>
          <pc:sldMk cId="2086755393" sldId="256"/>
        </pc:sldMkLst>
        <pc:spChg chg="mod">
          <ac:chgData name="Nagy Attila" userId="bf8cb953-e5d1-4981-ad80-3a29cc89b1a7" providerId="ADAL" clId="{9AB57FD8-6E9C-46D4-B302-8549F1607D75}" dt="2020-11-16T10:21:13.674" v="5831" actId="20577"/>
          <ac:spMkLst>
            <pc:docMk/>
            <pc:sldMk cId="2086755393" sldId="256"/>
            <ac:spMk id="2" creationId="{5EDD34A6-F40E-4DBC-9907-4A2C7F396E9D}"/>
          </ac:spMkLst>
        </pc:spChg>
        <pc:spChg chg="mod">
          <ac:chgData name="Nagy Attila" userId="bf8cb953-e5d1-4981-ad80-3a29cc89b1a7" providerId="ADAL" clId="{9AB57FD8-6E9C-46D4-B302-8549F1607D75}" dt="2020-11-13T10:12:59.234" v="1125" actId="26606"/>
          <ac:spMkLst>
            <pc:docMk/>
            <pc:sldMk cId="2086755393" sldId="256"/>
            <ac:spMk id="3" creationId="{8184520F-C556-47D5-92C4-A4278BE17D40}"/>
          </ac:spMkLst>
        </pc:spChg>
        <pc:spChg chg="add del">
          <ac:chgData name="Nagy Attila" userId="bf8cb953-e5d1-4981-ad80-3a29cc89b1a7" providerId="ADAL" clId="{9AB57FD8-6E9C-46D4-B302-8549F1607D75}" dt="2020-11-13T10:11:31.109" v="1031" actId="26606"/>
          <ac:spMkLst>
            <pc:docMk/>
            <pc:sldMk cId="2086755393" sldId="256"/>
            <ac:spMk id="8" creationId="{23962611-DFD5-4092-AAFD-559E3DFCE2C9}"/>
          </ac:spMkLst>
        </pc:spChg>
        <pc:spChg chg="add del">
          <ac:chgData name="Nagy Attila" userId="bf8cb953-e5d1-4981-ad80-3a29cc89b1a7" providerId="ADAL" clId="{9AB57FD8-6E9C-46D4-B302-8549F1607D75}" dt="2020-11-13T10:12:59.234" v="1125" actId="26606"/>
          <ac:spMkLst>
            <pc:docMk/>
            <pc:sldMk cId="2086755393" sldId="256"/>
            <ac:spMk id="13" creationId="{01C9CC24-B375-4226-BF2B-61FADBBA696A}"/>
          </ac:spMkLst>
        </pc:spChg>
        <pc:spChg chg="add del">
          <ac:chgData name="Nagy Attila" userId="bf8cb953-e5d1-4981-ad80-3a29cc89b1a7" providerId="ADAL" clId="{9AB57FD8-6E9C-46D4-B302-8549F1607D75}" dt="2020-11-13T10:12:59.234" v="1125" actId="26606"/>
          <ac:spMkLst>
            <pc:docMk/>
            <pc:sldMk cId="2086755393" sldId="256"/>
            <ac:spMk id="14" creationId="{CD70A28E-4FD8-4474-A206-E15B5EBB303F}"/>
          </ac:spMkLst>
        </pc:spChg>
        <pc:spChg chg="add">
          <ac:chgData name="Nagy Attila" userId="bf8cb953-e5d1-4981-ad80-3a29cc89b1a7" providerId="ADAL" clId="{9AB57FD8-6E9C-46D4-B302-8549F1607D75}" dt="2020-11-13T10:12:59.234" v="1125" actId="26606"/>
          <ac:spMkLst>
            <pc:docMk/>
            <pc:sldMk cId="2086755393" sldId="256"/>
            <ac:spMk id="19" creationId="{75F4D120-3921-42A8-A063-46B023CB0CDA}"/>
          </ac:spMkLst>
        </pc:spChg>
        <pc:picChg chg="add mod ord">
          <ac:chgData name="Nagy Attila" userId="bf8cb953-e5d1-4981-ad80-3a29cc89b1a7" providerId="ADAL" clId="{9AB57FD8-6E9C-46D4-B302-8549F1607D75}" dt="2020-11-13T10:12:59.234" v="1125" actId="26606"/>
          <ac:picMkLst>
            <pc:docMk/>
            <pc:sldMk cId="2086755393" sldId="256"/>
            <ac:picMk id="5" creationId="{7153CB89-11B7-42E0-B94D-1EC27453F617}"/>
          </ac:picMkLst>
        </pc:picChg>
        <pc:picChg chg="add del">
          <ac:chgData name="Nagy Attila" userId="bf8cb953-e5d1-4981-ad80-3a29cc89b1a7" providerId="ADAL" clId="{9AB57FD8-6E9C-46D4-B302-8549F1607D75}" dt="2020-11-13T10:11:31.109" v="1031" actId="26606"/>
          <ac:picMkLst>
            <pc:docMk/>
            <pc:sldMk cId="2086755393" sldId="256"/>
            <ac:picMk id="10" creationId="{2270F1FA-0425-408F-9861-80BF5AFB276D}"/>
          </ac:picMkLst>
        </pc:picChg>
        <pc:picChg chg="add del">
          <ac:chgData name="Nagy Attila" userId="bf8cb953-e5d1-4981-ad80-3a29cc89b1a7" providerId="ADAL" clId="{9AB57FD8-6E9C-46D4-B302-8549F1607D75}" dt="2020-11-13T10:12:59.234" v="1125" actId="26606"/>
          <ac:picMkLst>
            <pc:docMk/>
            <pc:sldMk cId="2086755393" sldId="256"/>
            <ac:picMk id="12" creationId="{39647E21-5366-4638-AC97-D8CD4111EB57}"/>
          </ac:picMkLst>
        </pc:picChg>
        <pc:picChg chg="add">
          <ac:chgData name="Nagy Attila" userId="bf8cb953-e5d1-4981-ad80-3a29cc89b1a7" providerId="ADAL" clId="{9AB57FD8-6E9C-46D4-B302-8549F1607D75}" dt="2020-11-13T10:12:59.234" v="1125" actId="26606"/>
          <ac:picMkLst>
            <pc:docMk/>
            <pc:sldMk cId="2086755393" sldId="256"/>
            <ac:picMk id="21" creationId="{9D01B3E5-85F4-41A9-A504-D5E6268DEC1D}"/>
          </ac:picMkLst>
        </pc:picChg>
      </pc:sldChg>
      <pc:sldChg chg="addSp modSp mod setBg">
        <pc:chgData name="Nagy Attila" userId="bf8cb953-e5d1-4981-ad80-3a29cc89b1a7" providerId="ADAL" clId="{9AB57FD8-6E9C-46D4-B302-8549F1607D75}" dt="2020-11-13T10:13:54.765" v="1128" actId="26606"/>
        <pc:sldMkLst>
          <pc:docMk/>
          <pc:sldMk cId="1233356372" sldId="257"/>
        </pc:sldMkLst>
        <pc:spChg chg="mod">
          <ac:chgData name="Nagy Attila" userId="bf8cb953-e5d1-4981-ad80-3a29cc89b1a7" providerId="ADAL" clId="{9AB57FD8-6E9C-46D4-B302-8549F1607D75}" dt="2020-11-13T10:13:54.765" v="1128" actId="26606"/>
          <ac:spMkLst>
            <pc:docMk/>
            <pc:sldMk cId="1233356372" sldId="257"/>
            <ac:spMk id="2" creationId="{7ED06D67-428F-4C33-83C8-BF2D21CFE5CA}"/>
          </ac:spMkLst>
        </pc:spChg>
        <pc:spChg chg="mod">
          <ac:chgData name="Nagy Attila" userId="bf8cb953-e5d1-4981-ad80-3a29cc89b1a7" providerId="ADAL" clId="{9AB57FD8-6E9C-46D4-B302-8549F1607D75}" dt="2020-11-13T10:13:54.765" v="1128" actId="26606"/>
          <ac:spMkLst>
            <pc:docMk/>
            <pc:sldMk cId="1233356372" sldId="257"/>
            <ac:spMk id="3" creationId="{FE89DBC1-F993-4835-9A0D-9B6891AC3EEA}"/>
          </ac:spMkLst>
        </pc:spChg>
        <pc:spChg chg="add">
          <ac:chgData name="Nagy Attila" userId="bf8cb953-e5d1-4981-ad80-3a29cc89b1a7" providerId="ADAL" clId="{9AB57FD8-6E9C-46D4-B302-8549F1607D75}" dt="2020-11-13T10:13:54.765" v="1128" actId="26606"/>
          <ac:spMkLst>
            <pc:docMk/>
            <pc:sldMk cId="1233356372" sldId="257"/>
            <ac:spMk id="8" creationId="{4351DFE5-F63D-4BE0-BDA9-E3EB88F01AA5}"/>
          </ac:spMkLst>
        </pc:spChg>
        <pc:picChg chg="add">
          <ac:chgData name="Nagy Attila" userId="bf8cb953-e5d1-4981-ad80-3a29cc89b1a7" providerId="ADAL" clId="{9AB57FD8-6E9C-46D4-B302-8549F1607D75}" dt="2020-11-13T10:13:54.765" v="1128" actId="26606"/>
          <ac:picMkLst>
            <pc:docMk/>
            <pc:sldMk cId="1233356372" sldId="257"/>
            <ac:picMk id="10" creationId="{3AA16612-ACD2-4A16-8F2B-4514FD6BF28F}"/>
          </ac:picMkLst>
        </pc:picChg>
      </pc:sldChg>
      <pc:sldChg chg="addSp modSp mod setBg">
        <pc:chgData name="Nagy Attila" userId="bf8cb953-e5d1-4981-ad80-3a29cc89b1a7" providerId="ADAL" clId="{9AB57FD8-6E9C-46D4-B302-8549F1607D75}" dt="2020-11-13T10:14:00.466" v="1129" actId="26606"/>
        <pc:sldMkLst>
          <pc:docMk/>
          <pc:sldMk cId="830077098" sldId="258"/>
        </pc:sldMkLst>
        <pc:spChg chg="mod">
          <ac:chgData name="Nagy Attila" userId="bf8cb953-e5d1-4981-ad80-3a29cc89b1a7" providerId="ADAL" clId="{9AB57FD8-6E9C-46D4-B302-8549F1607D75}" dt="2020-11-13T10:14:00.466" v="1129" actId="26606"/>
          <ac:spMkLst>
            <pc:docMk/>
            <pc:sldMk cId="830077098" sldId="258"/>
            <ac:spMk id="2" creationId="{CCEB8F04-D93E-4C1A-90D9-C14005A7C963}"/>
          </ac:spMkLst>
        </pc:spChg>
        <pc:spChg chg="mod">
          <ac:chgData name="Nagy Attila" userId="bf8cb953-e5d1-4981-ad80-3a29cc89b1a7" providerId="ADAL" clId="{9AB57FD8-6E9C-46D4-B302-8549F1607D75}" dt="2020-11-13T10:14:00.466" v="1129" actId="26606"/>
          <ac:spMkLst>
            <pc:docMk/>
            <pc:sldMk cId="830077098" sldId="258"/>
            <ac:spMk id="3" creationId="{E59BD966-F8CB-47C9-AF3D-19DDBE8D81FE}"/>
          </ac:spMkLst>
        </pc:spChg>
        <pc:spChg chg="add">
          <ac:chgData name="Nagy Attila" userId="bf8cb953-e5d1-4981-ad80-3a29cc89b1a7" providerId="ADAL" clId="{9AB57FD8-6E9C-46D4-B302-8549F1607D75}" dt="2020-11-13T10:14:00.466" v="1129" actId="26606"/>
          <ac:spMkLst>
            <pc:docMk/>
            <pc:sldMk cId="830077098" sldId="258"/>
            <ac:spMk id="8" creationId="{4351DFE5-F63D-4BE0-BDA9-E3EB88F01AA5}"/>
          </ac:spMkLst>
        </pc:spChg>
        <pc:picChg chg="add">
          <ac:chgData name="Nagy Attila" userId="bf8cb953-e5d1-4981-ad80-3a29cc89b1a7" providerId="ADAL" clId="{9AB57FD8-6E9C-46D4-B302-8549F1607D75}" dt="2020-11-13T10:14:00.466" v="1129" actId="26606"/>
          <ac:picMkLst>
            <pc:docMk/>
            <pc:sldMk cId="830077098" sldId="258"/>
            <ac:picMk id="10" creationId="{3AA16612-ACD2-4A16-8F2B-4514FD6BF28F}"/>
          </ac:picMkLst>
        </pc:picChg>
      </pc:sldChg>
      <pc:sldChg chg="addSp delSp modSp add mod setBg">
        <pc:chgData name="Nagy Attila" userId="bf8cb953-e5d1-4981-ad80-3a29cc89b1a7" providerId="ADAL" clId="{9AB57FD8-6E9C-46D4-B302-8549F1607D75}" dt="2020-11-13T10:19:50.807" v="1211"/>
        <pc:sldMkLst>
          <pc:docMk/>
          <pc:sldMk cId="2471119224" sldId="259"/>
        </pc:sldMkLst>
        <pc:spChg chg="mod ord">
          <ac:chgData name="Nagy Attila" userId="bf8cb953-e5d1-4981-ad80-3a29cc89b1a7" providerId="ADAL" clId="{9AB57FD8-6E9C-46D4-B302-8549F1607D75}" dt="2020-11-13T10:16:18.438" v="1141" actId="26606"/>
          <ac:spMkLst>
            <pc:docMk/>
            <pc:sldMk cId="2471119224" sldId="259"/>
            <ac:spMk id="2" creationId="{08B83404-519B-4A4E-AC58-48931F85BAC7}"/>
          </ac:spMkLst>
        </pc:spChg>
        <pc:spChg chg="del mod">
          <ac:chgData name="Nagy Attila" userId="bf8cb953-e5d1-4981-ad80-3a29cc89b1a7" providerId="ADAL" clId="{9AB57FD8-6E9C-46D4-B302-8549F1607D75}" dt="2020-11-13T10:14:06.899" v="1130" actId="26606"/>
          <ac:spMkLst>
            <pc:docMk/>
            <pc:sldMk cId="2471119224" sldId="259"/>
            <ac:spMk id="3" creationId="{EA469DB1-6848-4282-B6C9-A1030CBFA40D}"/>
          </ac:spMkLst>
        </pc:spChg>
        <pc:spChg chg="add del">
          <ac:chgData name="Nagy Attila" userId="bf8cb953-e5d1-4981-ad80-3a29cc89b1a7" providerId="ADAL" clId="{9AB57FD8-6E9C-46D4-B302-8549F1607D75}" dt="2020-11-13T10:14:33.180" v="1134" actId="26606"/>
          <ac:spMkLst>
            <pc:docMk/>
            <pc:sldMk cId="2471119224" sldId="259"/>
            <ac:spMk id="9" creationId="{4351DFE5-F63D-4BE0-BDA9-E3EB88F01AA5}"/>
          </ac:spMkLst>
        </pc:spChg>
        <pc:spChg chg="add del">
          <ac:chgData name="Nagy Attila" userId="bf8cb953-e5d1-4981-ad80-3a29cc89b1a7" providerId="ADAL" clId="{9AB57FD8-6E9C-46D4-B302-8549F1607D75}" dt="2020-11-13T10:17:05.064" v="1153" actId="26606"/>
          <ac:spMkLst>
            <pc:docMk/>
            <pc:sldMk cId="2471119224" sldId="259"/>
            <ac:spMk id="16" creationId="{49CD2D09-B1BB-4DF5-9E1C-3D21B21EDEFD}"/>
          </ac:spMkLst>
        </pc:spChg>
        <pc:spChg chg="add del">
          <ac:chgData name="Nagy Attila" userId="bf8cb953-e5d1-4981-ad80-3a29cc89b1a7" providerId="ADAL" clId="{9AB57FD8-6E9C-46D4-B302-8549F1607D75}" dt="2020-11-13T10:17:05.064" v="1153" actId="26606"/>
          <ac:spMkLst>
            <pc:docMk/>
            <pc:sldMk cId="2471119224" sldId="259"/>
            <ac:spMk id="20" creationId="{967C29FE-FD32-4AFB-AD20-DBDF5864B2D8}"/>
          </ac:spMkLst>
        </pc:spChg>
        <pc:spChg chg="add del">
          <ac:chgData name="Nagy Attila" userId="bf8cb953-e5d1-4981-ad80-3a29cc89b1a7" providerId="ADAL" clId="{9AB57FD8-6E9C-46D4-B302-8549F1607D75}" dt="2020-11-13T10:16:18.438" v="1141" actId="26606"/>
          <ac:spMkLst>
            <pc:docMk/>
            <pc:sldMk cId="2471119224" sldId="259"/>
            <ac:spMk id="25" creationId="{3CD9DF72-87A3-404E-A828-84CBF11A8303}"/>
          </ac:spMkLst>
        </pc:spChg>
        <pc:spChg chg="add del">
          <ac:chgData name="Nagy Attila" userId="bf8cb953-e5d1-4981-ad80-3a29cc89b1a7" providerId="ADAL" clId="{9AB57FD8-6E9C-46D4-B302-8549F1607D75}" dt="2020-11-13T10:17:05.064" v="1153" actId="26606"/>
          <ac:spMkLst>
            <pc:docMk/>
            <pc:sldMk cId="2471119224" sldId="259"/>
            <ac:spMk id="29" creationId="{967C29FE-FD32-4AFB-AD20-DBDF5864B2D8}"/>
          </ac:spMkLst>
        </pc:spChg>
        <pc:spChg chg="add del">
          <ac:chgData name="Nagy Attila" userId="bf8cb953-e5d1-4981-ad80-3a29cc89b1a7" providerId="ADAL" clId="{9AB57FD8-6E9C-46D4-B302-8549F1607D75}" dt="2020-11-13T10:17:05.064" v="1153" actId="26606"/>
          <ac:spMkLst>
            <pc:docMk/>
            <pc:sldMk cId="2471119224" sldId="259"/>
            <ac:spMk id="30" creationId="{49CD2D09-B1BB-4DF5-9E1C-3D21B21EDEFD}"/>
          </ac:spMkLst>
        </pc:spChg>
        <pc:spChg chg="add del">
          <ac:chgData name="Nagy Attila" userId="bf8cb953-e5d1-4981-ad80-3a29cc89b1a7" providerId="ADAL" clId="{9AB57FD8-6E9C-46D4-B302-8549F1607D75}" dt="2020-11-13T10:17:01.618" v="1148" actId="26606"/>
          <ac:spMkLst>
            <pc:docMk/>
            <pc:sldMk cId="2471119224" sldId="259"/>
            <ac:spMk id="36" creationId="{49CD2D09-B1BB-4DF5-9E1C-3D21B21EDEFD}"/>
          </ac:spMkLst>
        </pc:spChg>
        <pc:spChg chg="add del">
          <ac:chgData name="Nagy Attila" userId="bf8cb953-e5d1-4981-ad80-3a29cc89b1a7" providerId="ADAL" clId="{9AB57FD8-6E9C-46D4-B302-8549F1607D75}" dt="2020-11-13T10:17:01.618" v="1148" actId="26606"/>
          <ac:spMkLst>
            <pc:docMk/>
            <pc:sldMk cId="2471119224" sldId="259"/>
            <ac:spMk id="40" creationId="{967C29FE-FD32-4AFB-AD20-DBDF5864B2D8}"/>
          </ac:spMkLst>
        </pc:spChg>
        <pc:spChg chg="add del">
          <ac:chgData name="Nagy Attila" userId="bf8cb953-e5d1-4981-ad80-3a29cc89b1a7" providerId="ADAL" clId="{9AB57FD8-6E9C-46D4-B302-8549F1607D75}" dt="2020-11-13T10:17:03.279" v="1150" actId="26606"/>
          <ac:spMkLst>
            <pc:docMk/>
            <pc:sldMk cId="2471119224" sldId="259"/>
            <ac:spMk id="42" creationId="{49CD2D09-B1BB-4DF5-9E1C-3D21B21EDEFD}"/>
          </ac:spMkLst>
        </pc:spChg>
        <pc:spChg chg="add del">
          <ac:chgData name="Nagy Attila" userId="bf8cb953-e5d1-4981-ad80-3a29cc89b1a7" providerId="ADAL" clId="{9AB57FD8-6E9C-46D4-B302-8549F1607D75}" dt="2020-11-13T10:17:03.279" v="1150" actId="26606"/>
          <ac:spMkLst>
            <pc:docMk/>
            <pc:sldMk cId="2471119224" sldId="259"/>
            <ac:spMk id="44" creationId="{967C29FE-FD32-4AFB-AD20-DBDF5864B2D8}"/>
          </ac:spMkLst>
        </pc:spChg>
        <pc:graphicFrameChg chg="add mod ord modGraphic">
          <ac:chgData name="Nagy Attila" userId="bf8cb953-e5d1-4981-ad80-3a29cc89b1a7" providerId="ADAL" clId="{9AB57FD8-6E9C-46D4-B302-8549F1607D75}" dt="2020-11-13T10:19:50.807" v="1211"/>
          <ac:graphicFrameMkLst>
            <pc:docMk/>
            <pc:sldMk cId="2471119224" sldId="259"/>
            <ac:graphicFrameMk id="5" creationId="{40E8F9AE-BE3C-40C4-A003-20D44D4E57C8}"/>
          </ac:graphicFrameMkLst>
        </pc:graphicFrameChg>
        <pc:picChg chg="add mod">
          <ac:chgData name="Nagy Attila" userId="bf8cb953-e5d1-4981-ad80-3a29cc89b1a7" providerId="ADAL" clId="{9AB57FD8-6E9C-46D4-B302-8549F1607D75}" dt="2020-11-13T10:17:03.774" v="1151" actId="14100"/>
          <ac:picMkLst>
            <pc:docMk/>
            <pc:sldMk cId="2471119224" sldId="259"/>
            <ac:picMk id="6" creationId="{B45DD5DC-1882-4DF2-ACE9-1B902D65CC9F}"/>
          </ac:picMkLst>
        </pc:picChg>
        <pc:picChg chg="add del">
          <ac:chgData name="Nagy Attila" userId="bf8cb953-e5d1-4981-ad80-3a29cc89b1a7" providerId="ADAL" clId="{9AB57FD8-6E9C-46D4-B302-8549F1607D75}" dt="2020-11-13T10:14:33.180" v="1134" actId="26606"/>
          <ac:picMkLst>
            <pc:docMk/>
            <pc:sldMk cId="2471119224" sldId="259"/>
            <ac:picMk id="11" creationId="{02DD2BC0-6F29-4B4F-8D61-2DCF6D2E8E73}"/>
          </ac:picMkLst>
        </pc:picChg>
        <pc:picChg chg="add del">
          <ac:chgData name="Nagy Attila" userId="bf8cb953-e5d1-4981-ad80-3a29cc89b1a7" providerId="ADAL" clId="{9AB57FD8-6E9C-46D4-B302-8549F1607D75}" dt="2020-11-13T10:17:05.064" v="1153" actId="26606"/>
          <ac:picMkLst>
            <pc:docMk/>
            <pc:sldMk cId="2471119224" sldId="259"/>
            <ac:picMk id="18" creationId="{83355637-BA71-4F63-94C9-E77BF81BDFC0}"/>
          </ac:picMkLst>
        </pc:picChg>
        <pc:picChg chg="add del">
          <ac:chgData name="Nagy Attila" userId="bf8cb953-e5d1-4981-ad80-3a29cc89b1a7" providerId="ADAL" clId="{9AB57FD8-6E9C-46D4-B302-8549F1607D75}" dt="2020-11-13T10:17:05.064" v="1153" actId="26606"/>
          <ac:picMkLst>
            <pc:docMk/>
            <pc:sldMk cId="2471119224" sldId="259"/>
            <ac:picMk id="31" creationId="{83355637-BA71-4F63-94C9-E77BF81BDFC0}"/>
          </ac:picMkLst>
        </pc:picChg>
        <pc:picChg chg="add del">
          <ac:chgData name="Nagy Attila" userId="bf8cb953-e5d1-4981-ad80-3a29cc89b1a7" providerId="ADAL" clId="{9AB57FD8-6E9C-46D4-B302-8549F1607D75}" dt="2020-11-13T10:17:01.618" v="1148" actId="26606"/>
          <ac:picMkLst>
            <pc:docMk/>
            <pc:sldMk cId="2471119224" sldId="259"/>
            <ac:picMk id="38" creationId="{83355637-BA71-4F63-94C9-E77BF81BDFC0}"/>
          </ac:picMkLst>
        </pc:picChg>
        <pc:picChg chg="add del">
          <ac:chgData name="Nagy Attila" userId="bf8cb953-e5d1-4981-ad80-3a29cc89b1a7" providerId="ADAL" clId="{9AB57FD8-6E9C-46D4-B302-8549F1607D75}" dt="2020-11-13T10:17:03.279" v="1150" actId="26606"/>
          <ac:picMkLst>
            <pc:docMk/>
            <pc:sldMk cId="2471119224" sldId="259"/>
            <ac:picMk id="43" creationId="{83355637-BA71-4F63-94C9-E77BF81BDFC0}"/>
          </ac:picMkLst>
        </pc:picChg>
        <pc:cxnChg chg="add del">
          <ac:chgData name="Nagy Attila" userId="bf8cb953-e5d1-4981-ad80-3a29cc89b1a7" providerId="ADAL" clId="{9AB57FD8-6E9C-46D4-B302-8549F1607D75}" dt="2020-11-13T10:16:18.438" v="1141" actId="26606"/>
          <ac:cxnSpMkLst>
            <pc:docMk/>
            <pc:sldMk cId="2471119224" sldId="259"/>
            <ac:cxnSpMk id="27" creationId="{20E3A342-4D61-4E3F-AF90-1AB42AEB96CC}"/>
          </ac:cxnSpMkLst>
        </pc:cxnChg>
      </pc:sldChg>
      <pc:sldChg chg="addSp delSp modSp add mod setBg">
        <pc:chgData name="Nagy Attila" userId="bf8cb953-e5d1-4981-ad80-3a29cc89b1a7" providerId="ADAL" clId="{9AB57FD8-6E9C-46D4-B302-8549F1607D75}" dt="2020-11-13T10:20:52.049" v="1212" actId="20577"/>
        <pc:sldMkLst>
          <pc:docMk/>
          <pc:sldMk cId="1806549551" sldId="260"/>
        </pc:sldMkLst>
        <pc:spChg chg="mod">
          <ac:chgData name="Nagy Attila" userId="bf8cb953-e5d1-4981-ad80-3a29cc89b1a7" providerId="ADAL" clId="{9AB57FD8-6E9C-46D4-B302-8549F1607D75}" dt="2020-11-13T09:51:50.264" v="502" actId="26606"/>
          <ac:spMkLst>
            <pc:docMk/>
            <pc:sldMk cId="1806549551" sldId="260"/>
            <ac:spMk id="2" creationId="{672C69A9-FA38-43BE-86AE-6AC688BB0439}"/>
          </ac:spMkLst>
        </pc:spChg>
        <pc:spChg chg="mod">
          <ac:chgData name="Nagy Attila" userId="bf8cb953-e5d1-4981-ad80-3a29cc89b1a7" providerId="ADAL" clId="{9AB57FD8-6E9C-46D4-B302-8549F1607D75}" dt="2020-11-13T10:20:52.049" v="1212" actId="20577"/>
          <ac:spMkLst>
            <pc:docMk/>
            <pc:sldMk cId="1806549551" sldId="260"/>
            <ac:spMk id="3" creationId="{3A5860A1-E1A6-4268-A0C0-EDC59355FF1B}"/>
          </ac:spMkLst>
        </pc:spChg>
        <pc:spChg chg="add del">
          <ac:chgData name="Nagy Attila" userId="bf8cb953-e5d1-4981-ad80-3a29cc89b1a7" providerId="ADAL" clId="{9AB57FD8-6E9C-46D4-B302-8549F1607D75}" dt="2020-11-13T09:51:17.608" v="492" actId="26606"/>
          <ac:spMkLst>
            <pc:docMk/>
            <pc:sldMk cId="1806549551" sldId="260"/>
            <ac:spMk id="8" creationId="{4351DFE5-F63D-4BE0-BDA9-E3EB88F01AA5}"/>
          </ac:spMkLst>
        </pc:spChg>
        <pc:spChg chg="add del">
          <ac:chgData name="Nagy Attila" userId="bf8cb953-e5d1-4981-ad80-3a29cc89b1a7" providerId="ADAL" clId="{9AB57FD8-6E9C-46D4-B302-8549F1607D75}" dt="2020-11-13T09:51:08.029" v="489" actId="26606"/>
          <ac:spMkLst>
            <pc:docMk/>
            <pc:sldMk cId="1806549551" sldId="260"/>
            <ac:spMk id="10" creationId="{49CD2D09-B1BB-4DF5-9E1C-3D21B21EDEFD}"/>
          </ac:spMkLst>
        </pc:spChg>
        <pc:spChg chg="add del">
          <ac:chgData name="Nagy Attila" userId="bf8cb953-e5d1-4981-ad80-3a29cc89b1a7" providerId="ADAL" clId="{9AB57FD8-6E9C-46D4-B302-8549F1607D75}" dt="2020-11-13T09:51:20.510" v="494" actId="26606"/>
          <ac:spMkLst>
            <pc:docMk/>
            <pc:sldMk cId="1806549551" sldId="260"/>
            <ac:spMk id="11" creationId="{827B839B-9ADE-406B-8590-F1CAEDED45A1}"/>
          </ac:spMkLst>
        </pc:spChg>
        <pc:spChg chg="add del">
          <ac:chgData name="Nagy Attila" userId="bf8cb953-e5d1-4981-ad80-3a29cc89b1a7" providerId="ADAL" clId="{9AB57FD8-6E9C-46D4-B302-8549F1607D75}" dt="2020-11-13T09:51:20.510" v="494" actId="26606"/>
          <ac:spMkLst>
            <pc:docMk/>
            <pc:sldMk cId="1806549551" sldId="260"/>
            <ac:spMk id="13" creationId="{CFE45BF0-46DB-408C-B5F7-7B11716805D4}"/>
          </ac:spMkLst>
        </pc:spChg>
        <pc:spChg chg="add del">
          <ac:chgData name="Nagy Attila" userId="bf8cb953-e5d1-4981-ad80-3a29cc89b1a7" providerId="ADAL" clId="{9AB57FD8-6E9C-46D4-B302-8549F1607D75}" dt="2020-11-13T09:51:08.029" v="489" actId="26606"/>
          <ac:spMkLst>
            <pc:docMk/>
            <pc:sldMk cId="1806549551" sldId="260"/>
            <ac:spMk id="14" creationId="{967C29FE-FD32-4AFB-AD20-DBDF5864B2D8}"/>
          </ac:spMkLst>
        </pc:spChg>
        <pc:spChg chg="add del">
          <ac:chgData name="Nagy Attila" userId="bf8cb953-e5d1-4981-ad80-3a29cc89b1a7" providerId="ADAL" clId="{9AB57FD8-6E9C-46D4-B302-8549F1607D75}" dt="2020-11-13T09:51:20.510" v="494" actId="26606"/>
          <ac:spMkLst>
            <pc:docMk/>
            <pc:sldMk cId="1806549551" sldId="260"/>
            <ac:spMk id="15" creationId="{2AEBC8F2-97B1-41B4-93F1-2D289E197FBA}"/>
          </ac:spMkLst>
        </pc:spChg>
        <pc:spChg chg="add del">
          <ac:chgData name="Nagy Attila" userId="bf8cb953-e5d1-4981-ad80-3a29cc89b1a7" providerId="ADAL" clId="{9AB57FD8-6E9C-46D4-B302-8549F1607D75}" dt="2020-11-13T09:51:20.510" v="494" actId="26606"/>
          <ac:spMkLst>
            <pc:docMk/>
            <pc:sldMk cId="1806549551" sldId="260"/>
            <ac:spMk id="16" creationId="{7A62E32F-BB65-43A8-8EB5-92346890E549}"/>
          </ac:spMkLst>
        </pc:spChg>
        <pc:spChg chg="add del">
          <ac:chgData name="Nagy Attila" userId="bf8cb953-e5d1-4981-ad80-3a29cc89b1a7" providerId="ADAL" clId="{9AB57FD8-6E9C-46D4-B302-8549F1607D75}" dt="2020-11-13T09:51:20.510" v="494" actId="26606"/>
          <ac:spMkLst>
            <pc:docMk/>
            <pc:sldMk cId="1806549551" sldId="260"/>
            <ac:spMk id="17" creationId="{472E3A19-F5D5-48FC-BB9C-48C2F68F598B}"/>
          </ac:spMkLst>
        </pc:spChg>
        <pc:spChg chg="add del">
          <ac:chgData name="Nagy Attila" userId="bf8cb953-e5d1-4981-ad80-3a29cc89b1a7" providerId="ADAL" clId="{9AB57FD8-6E9C-46D4-B302-8549F1607D75}" dt="2020-11-13T09:51:20.510" v="494" actId="26606"/>
          <ac:spMkLst>
            <pc:docMk/>
            <pc:sldMk cId="1806549551" sldId="260"/>
            <ac:spMk id="18" creationId="{14E91B64-9FCC-451E-AFB4-A827D6329367}"/>
          </ac:spMkLst>
        </pc:spChg>
        <pc:spChg chg="add del">
          <ac:chgData name="Nagy Attila" userId="bf8cb953-e5d1-4981-ad80-3a29cc89b1a7" providerId="ADAL" clId="{9AB57FD8-6E9C-46D4-B302-8549F1607D75}" dt="2020-11-13T09:51:22.364" v="496" actId="26606"/>
          <ac:spMkLst>
            <pc:docMk/>
            <pc:sldMk cId="1806549551" sldId="260"/>
            <ac:spMk id="20" creationId="{081EA652-8C6A-4E69-BEB9-170809474553}"/>
          </ac:spMkLst>
        </pc:spChg>
        <pc:spChg chg="add del">
          <ac:chgData name="Nagy Attila" userId="bf8cb953-e5d1-4981-ad80-3a29cc89b1a7" providerId="ADAL" clId="{9AB57FD8-6E9C-46D4-B302-8549F1607D75}" dt="2020-11-13T09:51:22.364" v="496" actId="26606"/>
          <ac:spMkLst>
            <pc:docMk/>
            <pc:sldMk cId="1806549551" sldId="260"/>
            <ac:spMk id="21" creationId="{5298780A-33B9-4EA2-8F67-DE68AD62841B}"/>
          </ac:spMkLst>
        </pc:spChg>
        <pc:spChg chg="add del">
          <ac:chgData name="Nagy Attila" userId="bf8cb953-e5d1-4981-ad80-3a29cc89b1a7" providerId="ADAL" clId="{9AB57FD8-6E9C-46D4-B302-8549F1607D75}" dt="2020-11-13T09:51:22.364" v="496" actId="26606"/>
          <ac:spMkLst>
            <pc:docMk/>
            <pc:sldMk cId="1806549551" sldId="260"/>
            <ac:spMk id="22" creationId="{7F488E8B-4E1E-4402-8935-D4E6C02615C7}"/>
          </ac:spMkLst>
        </pc:spChg>
        <pc:spChg chg="add del">
          <ac:chgData name="Nagy Attila" userId="bf8cb953-e5d1-4981-ad80-3a29cc89b1a7" providerId="ADAL" clId="{9AB57FD8-6E9C-46D4-B302-8549F1607D75}" dt="2020-11-13T09:51:50.264" v="502" actId="26606"/>
          <ac:spMkLst>
            <pc:docMk/>
            <pc:sldMk cId="1806549551" sldId="260"/>
            <ac:spMk id="25" creationId="{4351DFE5-F63D-4BE0-BDA9-E3EB88F01AA5}"/>
          </ac:spMkLst>
        </pc:spChg>
        <pc:picChg chg="add del mod">
          <ac:chgData name="Nagy Attila" userId="bf8cb953-e5d1-4981-ad80-3a29cc89b1a7" providerId="ADAL" clId="{9AB57FD8-6E9C-46D4-B302-8549F1607D75}" dt="2020-11-13T09:51:09.975" v="490" actId="931"/>
          <ac:picMkLst>
            <pc:docMk/>
            <pc:sldMk cId="1806549551" sldId="260"/>
            <ac:picMk id="5" creationId="{A6C3A6FE-B4D9-4510-9059-2EEE2FAB5D2F}"/>
          </ac:picMkLst>
        </pc:picChg>
        <pc:picChg chg="add del">
          <ac:chgData name="Nagy Attila" userId="bf8cb953-e5d1-4981-ad80-3a29cc89b1a7" providerId="ADAL" clId="{9AB57FD8-6E9C-46D4-B302-8549F1607D75}" dt="2020-11-13T09:51:17.608" v="492" actId="26606"/>
          <ac:picMkLst>
            <pc:docMk/>
            <pc:sldMk cId="1806549551" sldId="260"/>
            <ac:picMk id="6" creationId="{3AA16612-ACD2-4A16-8F2B-4514FD6BF28F}"/>
          </ac:picMkLst>
        </pc:picChg>
        <pc:picChg chg="add mod">
          <ac:chgData name="Nagy Attila" userId="bf8cb953-e5d1-4981-ad80-3a29cc89b1a7" providerId="ADAL" clId="{9AB57FD8-6E9C-46D4-B302-8549F1607D75}" dt="2020-11-13T09:51:50.264" v="502" actId="26606"/>
          <ac:picMkLst>
            <pc:docMk/>
            <pc:sldMk cId="1806549551" sldId="260"/>
            <ac:picMk id="9" creationId="{E36EB0FE-661A-4579-931D-7E1B8D9E36C3}"/>
          </ac:picMkLst>
        </pc:picChg>
        <pc:picChg chg="add del">
          <ac:chgData name="Nagy Attila" userId="bf8cb953-e5d1-4981-ad80-3a29cc89b1a7" providerId="ADAL" clId="{9AB57FD8-6E9C-46D4-B302-8549F1607D75}" dt="2020-11-13T09:51:08.029" v="489" actId="26606"/>
          <ac:picMkLst>
            <pc:docMk/>
            <pc:sldMk cId="1806549551" sldId="260"/>
            <ac:picMk id="12" creationId="{83355637-BA71-4F63-94C9-E77BF81BDFC0}"/>
          </ac:picMkLst>
        </pc:picChg>
        <pc:picChg chg="add del">
          <ac:chgData name="Nagy Attila" userId="bf8cb953-e5d1-4981-ad80-3a29cc89b1a7" providerId="ADAL" clId="{9AB57FD8-6E9C-46D4-B302-8549F1607D75}" dt="2020-11-13T09:51:50.264" v="502" actId="26606"/>
          <ac:picMkLst>
            <pc:docMk/>
            <pc:sldMk cId="1806549551" sldId="260"/>
            <ac:picMk id="26" creationId="{3AA16612-ACD2-4A16-8F2B-4514FD6BF28F}"/>
          </ac:picMkLst>
        </pc:picChg>
        <pc:cxnChg chg="add del">
          <ac:chgData name="Nagy Attila" userId="bf8cb953-e5d1-4981-ad80-3a29cc89b1a7" providerId="ADAL" clId="{9AB57FD8-6E9C-46D4-B302-8549F1607D75}" dt="2020-11-13T09:51:22.364" v="496" actId="26606"/>
          <ac:cxnSpMkLst>
            <pc:docMk/>
            <pc:sldMk cId="1806549551" sldId="260"/>
            <ac:cxnSpMk id="23" creationId="{23AAC9B5-8015-485C-ACF9-A750390E9A56}"/>
          </ac:cxnSpMkLst>
        </pc:cxnChg>
        <pc:cxnChg chg="add">
          <ac:chgData name="Nagy Attila" userId="bf8cb953-e5d1-4981-ad80-3a29cc89b1a7" providerId="ADAL" clId="{9AB57FD8-6E9C-46D4-B302-8549F1607D75}" dt="2020-11-13T09:51:50.264" v="502" actId="26606"/>
          <ac:cxnSpMkLst>
            <pc:docMk/>
            <pc:sldMk cId="1806549551" sldId="260"/>
            <ac:cxnSpMk id="31" creationId="{E4A809D5-3600-46D4-A466-67F2349A54FB}"/>
          </ac:cxnSpMkLst>
        </pc:cxnChg>
      </pc:sldChg>
      <pc:sldChg chg="addSp modSp add mod setBg">
        <pc:chgData name="Nagy Attila" userId="bf8cb953-e5d1-4981-ad80-3a29cc89b1a7" providerId="ADAL" clId="{9AB57FD8-6E9C-46D4-B302-8549F1607D75}" dt="2020-11-13T10:11:02.941" v="1029" actId="14100"/>
        <pc:sldMkLst>
          <pc:docMk/>
          <pc:sldMk cId="1416032737" sldId="261"/>
        </pc:sldMkLst>
        <pc:spChg chg="mod">
          <ac:chgData name="Nagy Attila" userId="bf8cb953-e5d1-4981-ad80-3a29cc89b1a7" providerId="ADAL" clId="{9AB57FD8-6E9C-46D4-B302-8549F1607D75}" dt="2020-11-13T10:11:02.941" v="1029" actId="14100"/>
          <ac:spMkLst>
            <pc:docMk/>
            <pc:sldMk cId="1416032737" sldId="261"/>
            <ac:spMk id="2" creationId="{630CD2B5-72E6-4520-B24D-BD74361DDE48}"/>
          </ac:spMkLst>
        </pc:spChg>
        <pc:spChg chg="mod">
          <ac:chgData name="Nagy Attila" userId="bf8cb953-e5d1-4981-ad80-3a29cc89b1a7" providerId="ADAL" clId="{9AB57FD8-6E9C-46D4-B302-8549F1607D75}" dt="2020-11-13T10:10:34.860" v="1028" actId="1076"/>
          <ac:spMkLst>
            <pc:docMk/>
            <pc:sldMk cId="1416032737" sldId="261"/>
            <ac:spMk id="3" creationId="{A6124D34-D325-4F8A-834B-87EF1DF00E8C}"/>
          </ac:spMkLst>
        </pc:spChg>
        <pc:picChg chg="add mod ord">
          <ac:chgData name="Nagy Attila" userId="bf8cb953-e5d1-4981-ad80-3a29cc89b1a7" providerId="ADAL" clId="{9AB57FD8-6E9C-46D4-B302-8549F1607D75}" dt="2020-11-13T10:09:00.197" v="990" actId="26606"/>
          <ac:picMkLst>
            <pc:docMk/>
            <pc:sldMk cId="1416032737" sldId="261"/>
            <ac:picMk id="5" creationId="{F2080ADA-2556-46E5-8D59-4D2F1BDC0F16}"/>
          </ac:picMkLst>
        </pc:picChg>
        <pc:picChg chg="add">
          <ac:chgData name="Nagy Attila" userId="bf8cb953-e5d1-4981-ad80-3a29cc89b1a7" providerId="ADAL" clId="{9AB57FD8-6E9C-46D4-B302-8549F1607D75}" dt="2020-11-13T10:09:00.197" v="990" actId="26606"/>
          <ac:picMkLst>
            <pc:docMk/>
            <pc:sldMk cId="1416032737" sldId="261"/>
            <ac:picMk id="10" creationId="{54DDEBDD-D8BD-41A6-8A0D-B00E3768B0F9}"/>
          </ac:picMkLst>
        </pc:picChg>
      </pc:sldChg>
      <pc:sldChg chg="addSp modSp add mod setBg">
        <pc:chgData name="Nagy Attila" userId="bf8cb953-e5d1-4981-ad80-3a29cc89b1a7" providerId="ADAL" clId="{9AB57FD8-6E9C-46D4-B302-8549F1607D75}" dt="2020-11-13T11:37:05.206" v="2174" actId="20577"/>
        <pc:sldMkLst>
          <pc:docMk/>
          <pc:sldMk cId="4239766010" sldId="262"/>
        </pc:sldMkLst>
        <pc:spChg chg="mod">
          <ac:chgData name="Nagy Attila" userId="bf8cb953-e5d1-4981-ad80-3a29cc89b1a7" providerId="ADAL" clId="{9AB57FD8-6E9C-46D4-B302-8549F1607D75}" dt="2020-11-13T11:36:40.525" v="2171" actId="26606"/>
          <ac:spMkLst>
            <pc:docMk/>
            <pc:sldMk cId="4239766010" sldId="262"/>
            <ac:spMk id="2" creationId="{A80DB920-63F3-47CB-AF57-9BD712FDA83E}"/>
          </ac:spMkLst>
        </pc:spChg>
        <pc:spChg chg="mod">
          <ac:chgData name="Nagy Attila" userId="bf8cb953-e5d1-4981-ad80-3a29cc89b1a7" providerId="ADAL" clId="{9AB57FD8-6E9C-46D4-B302-8549F1607D75}" dt="2020-11-13T11:37:05.206" v="2174" actId="20577"/>
          <ac:spMkLst>
            <pc:docMk/>
            <pc:sldMk cId="4239766010" sldId="262"/>
            <ac:spMk id="3" creationId="{BD664CA5-CAED-4ABF-8C90-3AA392DB0FA8}"/>
          </ac:spMkLst>
        </pc:spChg>
        <pc:spChg chg="add">
          <ac:chgData name="Nagy Attila" userId="bf8cb953-e5d1-4981-ad80-3a29cc89b1a7" providerId="ADAL" clId="{9AB57FD8-6E9C-46D4-B302-8549F1607D75}" dt="2020-11-13T11:36:40.525" v="2171" actId="26606"/>
          <ac:spMkLst>
            <pc:docMk/>
            <pc:sldMk cId="4239766010" sldId="262"/>
            <ac:spMk id="10" creationId="{201CC55D-ED54-4C5C-95E6-10947BD1103B}"/>
          </ac:spMkLst>
        </pc:spChg>
        <pc:spChg chg="add">
          <ac:chgData name="Nagy Attila" userId="bf8cb953-e5d1-4981-ad80-3a29cc89b1a7" providerId="ADAL" clId="{9AB57FD8-6E9C-46D4-B302-8549F1607D75}" dt="2020-11-13T11:36:40.525" v="2171" actId="26606"/>
          <ac:spMkLst>
            <pc:docMk/>
            <pc:sldMk cId="4239766010" sldId="262"/>
            <ac:spMk id="16" creationId="{3873B707-463F-40B0-8227-E8CC6C67EB25}"/>
          </ac:spMkLst>
        </pc:spChg>
        <pc:spChg chg="add">
          <ac:chgData name="Nagy Attila" userId="bf8cb953-e5d1-4981-ad80-3a29cc89b1a7" providerId="ADAL" clId="{9AB57FD8-6E9C-46D4-B302-8549F1607D75}" dt="2020-11-13T11:36:40.525" v="2171" actId="26606"/>
          <ac:spMkLst>
            <pc:docMk/>
            <pc:sldMk cId="4239766010" sldId="262"/>
            <ac:spMk id="18" creationId="{C13237C8-E62C-4F0D-A318-BD6FB6C2D138}"/>
          </ac:spMkLst>
        </pc:spChg>
        <pc:spChg chg="add">
          <ac:chgData name="Nagy Attila" userId="bf8cb953-e5d1-4981-ad80-3a29cc89b1a7" providerId="ADAL" clId="{9AB57FD8-6E9C-46D4-B302-8549F1607D75}" dt="2020-11-13T11:36:40.525" v="2171" actId="26606"/>
          <ac:spMkLst>
            <pc:docMk/>
            <pc:sldMk cId="4239766010" sldId="262"/>
            <ac:spMk id="20" creationId="{19C9EAEA-39D0-4B0E-A0EB-51E7B26740B1}"/>
          </ac:spMkLst>
        </pc:spChg>
        <pc:grpChg chg="add">
          <ac:chgData name="Nagy Attila" userId="bf8cb953-e5d1-4981-ad80-3a29cc89b1a7" providerId="ADAL" clId="{9AB57FD8-6E9C-46D4-B302-8549F1607D75}" dt="2020-11-13T11:36:40.525" v="2171" actId="26606"/>
          <ac:grpSpMkLst>
            <pc:docMk/>
            <pc:sldMk cId="4239766010" sldId="262"/>
            <ac:grpSpMk id="12" creationId="{1DE889C7-FAD6-4397-98E2-05D503484459}"/>
          </ac:grpSpMkLst>
        </pc:grpChg>
        <pc:picChg chg="add mod">
          <ac:chgData name="Nagy Attila" userId="bf8cb953-e5d1-4981-ad80-3a29cc89b1a7" providerId="ADAL" clId="{9AB57FD8-6E9C-46D4-B302-8549F1607D75}" dt="2020-11-13T11:36:40.525" v="2171" actId="26606"/>
          <ac:picMkLst>
            <pc:docMk/>
            <pc:sldMk cId="4239766010" sldId="262"/>
            <ac:picMk id="5" creationId="{120C807C-D88D-466C-A198-5FA64F4B01D6}"/>
          </ac:picMkLst>
        </pc:picChg>
      </pc:sldChg>
      <pc:sldChg chg="addSp modSp add mod setBg">
        <pc:chgData name="Nagy Attila" userId="bf8cb953-e5d1-4981-ad80-3a29cc89b1a7" providerId="ADAL" clId="{9AB57FD8-6E9C-46D4-B302-8549F1607D75}" dt="2020-11-13T12:03:36.719" v="4425" actId="255"/>
        <pc:sldMkLst>
          <pc:docMk/>
          <pc:sldMk cId="2779692869" sldId="263"/>
        </pc:sldMkLst>
        <pc:spChg chg="mod">
          <ac:chgData name="Nagy Attila" userId="bf8cb953-e5d1-4981-ad80-3a29cc89b1a7" providerId="ADAL" clId="{9AB57FD8-6E9C-46D4-B302-8549F1607D75}" dt="2020-11-13T12:03:20.445" v="4422" actId="14100"/>
          <ac:spMkLst>
            <pc:docMk/>
            <pc:sldMk cId="2779692869" sldId="263"/>
            <ac:spMk id="2" creationId="{E831BE4F-76B7-4A01-A39B-093491FA0CE9}"/>
          </ac:spMkLst>
        </pc:spChg>
        <pc:spChg chg="mod">
          <ac:chgData name="Nagy Attila" userId="bf8cb953-e5d1-4981-ad80-3a29cc89b1a7" providerId="ADAL" clId="{9AB57FD8-6E9C-46D4-B302-8549F1607D75}" dt="2020-11-13T12:03:36.719" v="4425" actId="255"/>
          <ac:spMkLst>
            <pc:docMk/>
            <pc:sldMk cId="2779692869" sldId="263"/>
            <ac:spMk id="3" creationId="{73F41E74-BBE7-4362-9DCD-58A6FA2DFF25}"/>
          </ac:spMkLst>
        </pc:spChg>
        <pc:spChg chg="add">
          <ac:chgData name="Nagy Attila" userId="bf8cb953-e5d1-4981-ad80-3a29cc89b1a7" providerId="ADAL" clId="{9AB57FD8-6E9C-46D4-B302-8549F1607D75}" dt="2020-11-13T12:03:12.935" v="4420" actId="26606"/>
          <ac:spMkLst>
            <pc:docMk/>
            <pc:sldMk cId="2779692869" sldId="263"/>
            <ac:spMk id="8" creationId="{4351DFE5-F63D-4BE0-BDA9-E3EB88F01AA5}"/>
          </ac:spMkLst>
        </pc:spChg>
        <pc:picChg chg="add">
          <ac:chgData name="Nagy Attila" userId="bf8cb953-e5d1-4981-ad80-3a29cc89b1a7" providerId="ADAL" clId="{9AB57FD8-6E9C-46D4-B302-8549F1607D75}" dt="2020-11-13T12:03:12.935" v="4420" actId="26606"/>
          <ac:picMkLst>
            <pc:docMk/>
            <pc:sldMk cId="2779692869" sldId="263"/>
            <ac:picMk id="10" creationId="{3AA16612-ACD2-4A16-8F2B-4514FD6BF28F}"/>
          </ac:picMkLst>
        </pc:picChg>
      </pc:sldChg>
      <pc:sldChg chg="addSp modSp add mod setBg">
        <pc:chgData name="Nagy Attila" userId="bf8cb953-e5d1-4981-ad80-3a29cc89b1a7" providerId="ADAL" clId="{9AB57FD8-6E9C-46D4-B302-8549F1607D75}" dt="2020-11-13T12:04:03.919" v="4429" actId="255"/>
        <pc:sldMkLst>
          <pc:docMk/>
          <pc:sldMk cId="3191386579" sldId="264"/>
        </pc:sldMkLst>
        <pc:spChg chg="mod">
          <ac:chgData name="Nagy Attila" userId="bf8cb953-e5d1-4981-ad80-3a29cc89b1a7" providerId="ADAL" clId="{9AB57FD8-6E9C-46D4-B302-8549F1607D75}" dt="2020-11-13T12:03:49.694" v="4426" actId="26606"/>
          <ac:spMkLst>
            <pc:docMk/>
            <pc:sldMk cId="3191386579" sldId="264"/>
            <ac:spMk id="2" creationId="{969C327E-20F5-4731-9D5E-D8F77F63C6AE}"/>
          </ac:spMkLst>
        </pc:spChg>
        <pc:spChg chg="mod">
          <ac:chgData name="Nagy Attila" userId="bf8cb953-e5d1-4981-ad80-3a29cc89b1a7" providerId="ADAL" clId="{9AB57FD8-6E9C-46D4-B302-8549F1607D75}" dt="2020-11-13T12:04:03.919" v="4429" actId="255"/>
          <ac:spMkLst>
            <pc:docMk/>
            <pc:sldMk cId="3191386579" sldId="264"/>
            <ac:spMk id="3" creationId="{7EDA6717-11A9-4060-A9BA-AB71032E0F6E}"/>
          </ac:spMkLst>
        </pc:spChg>
        <pc:spChg chg="add">
          <ac:chgData name="Nagy Attila" userId="bf8cb953-e5d1-4981-ad80-3a29cc89b1a7" providerId="ADAL" clId="{9AB57FD8-6E9C-46D4-B302-8549F1607D75}" dt="2020-11-13T12:03:49.694" v="4426" actId="26606"/>
          <ac:spMkLst>
            <pc:docMk/>
            <pc:sldMk cId="3191386579" sldId="264"/>
            <ac:spMk id="8" creationId="{4351DFE5-F63D-4BE0-BDA9-E3EB88F01AA5}"/>
          </ac:spMkLst>
        </pc:spChg>
        <pc:picChg chg="add">
          <ac:chgData name="Nagy Attila" userId="bf8cb953-e5d1-4981-ad80-3a29cc89b1a7" providerId="ADAL" clId="{9AB57FD8-6E9C-46D4-B302-8549F1607D75}" dt="2020-11-13T12:03:49.694" v="4426" actId="26606"/>
          <ac:picMkLst>
            <pc:docMk/>
            <pc:sldMk cId="3191386579" sldId="264"/>
            <ac:picMk id="10" creationId="{3AA16612-ACD2-4A16-8F2B-4514FD6BF28F}"/>
          </ac:picMkLst>
        </pc:picChg>
      </pc:sldChg>
      <pc:sldChg chg="addSp modSp add mod setBg">
        <pc:chgData name="Nagy Attila" userId="bf8cb953-e5d1-4981-ad80-3a29cc89b1a7" providerId="ADAL" clId="{9AB57FD8-6E9C-46D4-B302-8549F1607D75}" dt="2020-11-13T12:01:36.657" v="4419" actId="26606"/>
        <pc:sldMkLst>
          <pc:docMk/>
          <pc:sldMk cId="26053581" sldId="265"/>
        </pc:sldMkLst>
        <pc:spChg chg="mod">
          <ac:chgData name="Nagy Attila" userId="bf8cb953-e5d1-4981-ad80-3a29cc89b1a7" providerId="ADAL" clId="{9AB57FD8-6E9C-46D4-B302-8549F1607D75}" dt="2020-11-13T12:01:36.657" v="4419" actId="26606"/>
          <ac:spMkLst>
            <pc:docMk/>
            <pc:sldMk cId="26053581" sldId="265"/>
            <ac:spMk id="2" creationId="{3A12253E-2623-4E01-840D-AB881DE11A45}"/>
          </ac:spMkLst>
        </pc:spChg>
        <pc:spChg chg="mod">
          <ac:chgData name="Nagy Attila" userId="bf8cb953-e5d1-4981-ad80-3a29cc89b1a7" providerId="ADAL" clId="{9AB57FD8-6E9C-46D4-B302-8549F1607D75}" dt="2020-11-13T12:01:36.657" v="4419" actId="26606"/>
          <ac:spMkLst>
            <pc:docMk/>
            <pc:sldMk cId="26053581" sldId="265"/>
            <ac:spMk id="3" creationId="{C89E5E8F-9F25-4D72-BB4D-AA73D2734A10}"/>
          </ac:spMkLst>
        </pc:spChg>
        <pc:spChg chg="add">
          <ac:chgData name="Nagy Attila" userId="bf8cb953-e5d1-4981-ad80-3a29cc89b1a7" providerId="ADAL" clId="{9AB57FD8-6E9C-46D4-B302-8549F1607D75}" dt="2020-11-13T12:01:36.657" v="4419" actId="26606"/>
          <ac:spMkLst>
            <pc:docMk/>
            <pc:sldMk cId="26053581" sldId="265"/>
            <ac:spMk id="10" creationId="{8FC9BE17-9A7B-462D-AE50-3D8777387304}"/>
          </ac:spMkLst>
        </pc:spChg>
        <pc:spChg chg="add">
          <ac:chgData name="Nagy Attila" userId="bf8cb953-e5d1-4981-ad80-3a29cc89b1a7" providerId="ADAL" clId="{9AB57FD8-6E9C-46D4-B302-8549F1607D75}" dt="2020-11-13T12:01:36.657" v="4419" actId="26606"/>
          <ac:spMkLst>
            <pc:docMk/>
            <pc:sldMk cId="26053581" sldId="265"/>
            <ac:spMk id="12" creationId="{3EBE8569-6AEC-4B8C-8D53-2DE337CDBA65}"/>
          </ac:spMkLst>
        </pc:spChg>
        <pc:spChg chg="add">
          <ac:chgData name="Nagy Attila" userId="bf8cb953-e5d1-4981-ad80-3a29cc89b1a7" providerId="ADAL" clId="{9AB57FD8-6E9C-46D4-B302-8549F1607D75}" dt="2020-11-13T12:01:36.657" v="4419" actId="26606"/>
          <ac:spMkLst>
            <pc:docMk/>
            <pc:sldMk cId="26053581" sldId="265"/>
            <ac:spMk id="14" creationId="{55D4142C-5077-457F-A6AD-3FECFDB39685}"/>
          </ac:spMkLst>
        </pc:spChg>
        <pc:spChg chg="add">
          <ac:chgData name="Nagy Attila" userId="bf8cb953-e5d1-4981-ad80-3a29cc89b1a7" providerId="ADAL" clId="{9AB57FD8-6E9C-46D4-B302-8549F1607D75}" dt="2020-11-13T12:01:36.657" v="4419" actId="26606"/>
          <ac:spMkLst>
            <pc:docMk/>
            <pc:sldMk cId="26053581" sldId="265"/>
            <ac:spMk id="16" creationId="{7A5F0580-5EE9-419F-96EE-B6529EF6E7D0}"/>
          </ac:spMkLst>
        </pc:spChg>
        <pc:picChg chg="add mod ord">
          <ac:chgData name="Nagy Attila" userId="bf8cb953-e5d1-4981-ad80-3a29cc89b1a7" providerId="ADAL" clId="{9AB57FD8-6E9C-46D4-B302-8549F1607D75}" dt="2020-11-13T12:01:36.657" v="4419" actId="26606"/>
          <ac:picMkLst>
            <pc:docMk/>
            <pc:sldMk cId="26053581" sldId="265"/>
            <ac:picMk id="5" creationId="{C64F083E-4515-4B29-B5BC-8CB05731C5D3}"/>
          </ac:picMkLst>
        </pc:picChg>
      </pc:sldChg>
      <pc:sldChg chg="addSp modSp add mod setBg">
        <pc:chgData name="Nagy Attila" userId="bf8cb953-e5d1-4981-ad80-3a29cc89b1a7" providerId="ADAL" clId="{9AB57FD8-6E9C-46D4-B302-8549F1607D75}" dt="2020-11-16T10:10:44.229" v="5779" actId="20577"/>
        <pc:sldMkLst>
          <pc:docMk/>
          <pc:sldMk cId="1698197997" sldId="266"/>
        </pc:sldMkLst>
        <pc:spChg chg="mod">
          <ac:chgData name="Nagy Attila" userId="bf8cb953-e5d1-4981-ad80-3a29cc89b1a7" providerId="ADAL" clId="{9AB57FD8-6E9C-46D4-B302-8549F1607D75}" dt="2020-11-16T10:10:19.417" v="5771" actId="26606"/>
          <ac:spMkLst>
            <pc:docMk/>
            <pc:sldMk cId="1698197997" sldId="266"/>
            <ac:spMk id="2" creationId="{36FEA600-5E00-45F3-AE69-67DE76B16DA4}"/>
          </ac:spMkLst>
        </pc:spChg>
        <pc:spChg chg="mod ord">
          <ac:chgData name="Nagy Attila" userId="bf8cb953-e5d1-4981-ad80-3a29cc89b1a7" providerId="ADAL" clId="{9AB57FD8-6E9C-46D4-B302-8549F1607D75}" dt="2020-11-16T10:10:44.229" v="5779" actId="20577"/>
          <ac:spMkLst>
            <pc:docMk/>
            <pc:sldMk cId="1698197997" sldId="266"/>
            <ac:spMk id="3" creationId="{ACBE8E6D-8469-4CEF-BF3C-2252638F710B}"/>
          </ac:spMkLst>
        </pc:spChg>
        <pc:spChg chg="add">
          <ac:chgData name="Nagy Attila" userId="bf8cb953-e5d1-4981-ad80-3a29cc89b1a7" providerId="ADAL" clId="{9AB57FD8-6E9C-46D4-B302-8549F1607D75}" dt="2020-11-16T10:10:19.417" v="5771" actId="26606"/>
          <ac:spMkLst>
            <pc:docMk/>
            <pc:sldMk cId="1698197997" sldId="266"/>
            <ac:spMk id="10" creationId="{2C61293E-6EBE-43EF-A52C-9BEBFD7679D4}"/>
          </ac:spMkLst>
        </pc:spChg>
        <pc:spChg chg="add">
          <ac:chgData name="Nagy Attila" userId="bf8cb953-e5d1-4981-ad80-3a29cc89b1a7" providerId="ADAL" clId="{9AB57FD8-6E9C-46D4-B302-8549F1607D75}" dt="2020-11-16T10:10:19.417" v="5771" actId="26606"/>
          <ac:spMkLst>
            <pc:docMk/>
            <pc:sldMk cId="1698197997" sldId="266"/>
            <ac:spMk id="12" creationId="{3FCFB1DE-0B7E-48CC-BA90-B2AB0889F9D6}"/>
          </ac:spMkLst>
        </pc:spChg>
        <pc:picChg chg="add mod">
          <ac:chgData name="Nagy Attila" userId="bf8cb953-e5d1-4981-ad80-3a29cc89b1a7" providerId="ADAL" clId="{9AB57FD8-6E9C-46D4-B302-8549F1607D75}" dt="2020-11-16T10:10:19.417" v="5771" actId="26606"/>
          <ac:picMkLst>
            <pc:docMk/>
            <pc:sldMk cId="1698197997" sldId="266"/>
            <ac:picMk id="5" creationId="{8E7F0B32-60FA-4316-AA98-7DFF24CC0FD2}"/>
          </ac:picMkLst>
        </pc:picChg>
      </pc:sldChg>
      <pc:sldChg chg="addSp delSp modSp add mod setBg">
        <pc:chgData name="Nagy Attila" userId="bf8cb953-e5d1-4981-ad80-3a29cc89b1a7" providerId="ADAL" clId="{9AB57FD8-6E9C-46D4-B302-8549F1607D75}" dt="2020-12-01T08:10:06.437" v="6849" actId="26606"/>
        <pc:sldMkLst>
          <pc:docMk/>
          <pc:sldMk cId="2831041395" sldId="267"/>
        </pc:sldMkLst>
        <pc:spChg chg="mod">
          <ac:chgData name="Nagy Attila" userId="bf8cb953-e5d1-4981-ad80-3a29cc89b1a7" providerId="ADAL" clId="{9AB57FD8-6E9C-46D4-B302-8549F1607D75}" dt="2020-12-01T08:05:17.374" v="6838" actId="26606"/>
          <ac:spMkLst>
            <pc:docMk/>
            <pc:sldMk cId="2831041395" sldId="267"/>
            <ac:spMk id="2" creationId="{7FD9C0E6-71FA-415D-81CB-51D4CB0EFF28}"/>
          </ac:spMkLst>
        </pc:spChg>
        <pc:spChg chg="mod">
          <ac:chgData name="Nagy Attila" userId="bf8cb953-e5d1-4981-ad80-3a29cc89b1a7" providerId="ADAL" clId="{9AB57FD8-6E9C-46D4-B302-8549F1607D75}" dt="2020-12-01T08:05:17.374" v="6838" actId="26606"/>
          <ac:spMkLst>
            <pc:docMk/>
            <pc:sldMk cId="2831041395" sldId="267"/>
            <ac:spMk id="3" creationId="{9A8E91BF-5046-41BB-895E-B3FA5359CE16}"/>
          </ac:spMkLst>
        </pc:spChg>
        <pc:picChg chg="add del mod ord">
          <ac:chgData name="Nagy Attila" userId="bf8cb953-e5d1-4981-ad80-3a29cc89b1a7" providerId="ADAL" clId="{9AB57FD8-6E9C-46D4-B302-8549F1607D75}" dt="2020-12-01T08:09:43.605" v="6844" actId="478"/>
          <ac:picMkLst>
            <pc:docMk/>
            <pc:sldMk cId="2831041395" sldId="267"/>
            <ac:picMk id="7" creationId="{993CD3AD-CFE9-4A86-95E5-3DDB13D43190}"/>
          </ac:picMkLst>
        </pc:picChg>
        <pc:picChg chg="add del mod">
          <ac:chgData name="Nagy Attila" userId="bf8cb953-e5d1-4981-ad80-3a29cc89b1a7" providerId="ADAL" clId="{9AB57FD8-6E9C-46D4-B302-8549F1607D75}" dt="2020-12-01T08:09:47.995" v="6845" actId="478"/>
          <ac:picMkLst>
            <pc:docMk/>
            <pc:sldMk cId="2831041395" sldId="267"/>
            <ac:picMk id="9" creationId="{7A468A3C-B756-4F58-9D7B-220EA2F17E8E}"/>
          </ac:picMkLst>
        </pc:picChg>
        <pc:picChg chg="add mod ord">
          <ac:chgData name="Nagy Attila" userId="bf8cb953-e5d1-4981-ad80-3a29cc89b1a7" providerId="ADAL" clId="{9AB57FD8-6E9C-46D4-B302-8549F1607D75}" dt="2020-12-01T08:10:06.437" v="6849" actId="26606"/>
          <ac:picMkLst>
            <pc:docMk/>
            <pc:sldMk cId="2831041395" sldId="267"/>
            <ac:picMk id="11" creationId="{8F16D74A-7DCF-4392-8FC0-DD0D04DB23F0}"/>
          </ac:picMkLst>
        </pc:picChg>
        <pc:picChg chg="add del">
          <ac:chgData name="Nagy Attila" userId="bf8cb953-e5d1-4981-ad80-3a29cc89b1a7" providerId="ADAL" clId="{9AB57FD8-6E9C-46D4-B302-8549F1607D75}" dt="2020-12-01T08:10:06.437" v="6849" actId="26606"/>
          <ac:picMkLst>
            <pc:docMk/>
            <pc:sldMk cId="2831041395" sldId="267"/>
            <ac:picMk id="12" creationId="{54DDEBDD-D8BD-41A6-8A0D-B00E3768B0F9}"/>
          </ac:picMkLst>
        </pc:picChg>
        <pc:picChg chg="add">
          <ac:chgData name="Nagy Attila" userId="bf8cb953-e5d1-4981-ad80-3a29cc89b1a7" providerId="ADAL" clId="{9AB57FD8-6E9C-46D4-B302-8549F1607D75}" dt="2020-12-01T08:10:06.437" v="6849" actId="26606"/>
          <ac:picMkLst>
            <pc:docMk/>
            <pc:sldMk cId="2831041395" sldId="267"/>
            <ac:picMk id="17" creationId="{54DDEBDD-D8BD-41A6-8A0D-B00E3768B0F9}"/>
          </ac:picMkLst>
        </pc:picChg>
        <pc:inkChg chg="add">
          <ac:chgData name="Nagy Attila" userId="bf8cb953-e5d1-4981-ad80-3a29cc89b1a7" providerId="ADAL" clId="{9AB57FD8-6E9C-46D4-B302-8549F1607D75}" dt="2020-11-25T12:19:58.959" v="6136" actId="9405"/>
          <ac:inkMkLst>
            <pc:docMk/>
            <pc:sldMk cId="2831041395" sldId="267"/>
            <ac:inkMk id="4" creationId="{8FFBC86B-F204-49F0-83DD-5BBF00B1F4B1}"/>
          </ac:inkMkLst>
        </pc:inkChg>
        <pc:inkChg chg="add">
          <ac:chgData name="Nagy Attila" userId="bf8cb953-e5d1-4981-ad80-3a29cc89b1a7" providerId="ADAL" clId="{9AB57FD8-6E9C-46D4-B302-8549F1607D75}" dt="2020-11-25T12:20:01.163" v="6137" actId="9405"/>
          <ac:inkMkLst>
            <pc:docMk/>
            <pc:sldMk cId="2831041395" sldId="267"/>
            <ac:inkMk id="5" creationId="{ECC5DE17-6140-420C-A259-C4897DC57017}"/>
          </ac:inkMkLst>
        </pc:inkChg>
      </pc:sldChg>
      <pc:sldChg chg="addSp delSp modSp add mod setBg">
        <pc:chgData name="Nagy Attila" userId="bf8cb953-e5d1-4981-ad80-3a29cc89b1a7" providerId="ADAL" clId="{9AB57FD8-6E9C-46D4-B302-8549F1607D75}" dt="2020-11-16T10:11:05.977" v="5782" actId="26606"/>
        <pc:sldMkLst>
          <pc:docMk/>
          <pc:sldMk cId="3768579615" sldId="268"/>
        </pc:sldMkLst>
        <pc:spChg chg="mod">
          <ac:chgData name="Nagy Attila" userId="bf8cb953-e5d1-4981-ad80-3a29cc89b1a7" providerId="ADAL" clId="{9AB57FD8-6E9C-46D4-B302-8549F1607D75}" dt="2020-11-16T10:11:05.977" v="5782" actId="26606"/>
          <ac:spMkLst>
            <pc:docMk/>
            <pc:sldMk cId="3768579615" sldId="268"/>
            <ac:spMk id="2" creationId="{E1C2C4E6-21B7-4906-BA43-9D57556313FC}"/>
          </ac:spMkLst>
        </pc:spChg>
        <pc:spChg chg="mod">
          <ac:chgData name="Nagy Attila" userId="bf8cb953-e5d1-4981-ad80-3a29cc89b1a7" providerId="ADAL" clId="{9AB57FD8-6E9C-46D4-B302-8549F1607D75}" dt="2020-11-16T10:11:05.977" v="5782" actId="26606"/>
          <ac:spMkLst>
            <pc:docMk/>
            <pc:sldMk cId="3768579615" sldId="268"/>
            <ac:spMk id="3" creationId="{93EEA264-8C5D-40B9-95F9-91C4A31342D3}"/>
          </ac:spMkLst>
        </pc:spChg>
        <pc:spChg chg="add del">
          <ac:chgData name="Nagy Attila" userId="bf8cb953-e5d1-4981-ad80-3a29cc89b1a7" providerId="ADAL" clId="{9AB57FD8-6E9C-46D4-B302-8549F1607D75}" dt="2020-11-16T10:11:05.966" v="5781" actId="26606"/>
          <ac:spMkLst>
            <pc:docMk/>
            <pc:sldMk cId="3768579615" sldId="268"/>
            <ac:spMk id="8" creationId="{76EFD3D9-44F0-4267-BCC1-1613E79D8274}"/>
          </ac:spMkLst>
        </pc:spChg>
        <pc:spChg chg="add del">
          <ac:chgData name="Nagy Attila" userId="bf8cb953-e5d1-4981-ad80-3a29cc89b1a7" providerId="ADAL" clId="{9AB57FD8-6E9C-46D4-B302-8549F1607D75}" dt="2020-11-16T10:11:05.966" v="5781" actId="26606"/>
          <ac:spMkLst>
            <pc:docMk/>
            <pc:sldMk cId="3768579615" sldId="268"/>
            <ac:spMk id="10" creationId="{A779A851-95D6-41AF-937A-B0E4B7F6FA8D}"/>
          </ac:spMkLst>
        </pc:spChg>
        <pc:spChg chg="add del">
          <ac:chgData name="Nagy Attila" userId="bf8cb953-e5d1-4981-ad80-3a29cc89b1a7" providerId="ADAL" clId="{9AB57FD8-6E9C-46D4-B302-8549F1607D75}" dt="2020-11-16T10:11:05.966" v="5781" actId="26606"/>
          <ac:spMkLst>
            <pc:docMk/>
            <pc:sldMk cId="3768579615" sldId="268"/>
            <ac:spMk id="12" creationId="{953FB2E7-B6CB-429C-81EB-D9516D6D5C8D}"/>
          </ac:spMkLst>
        </pc:spChg>
        <pc:spChg chg="add del">
          <ac:chgData name="Nagy Attila" userId="bf8cb953-e5d1-4981-ad80-3a29cc89b1a7" providerId="ADAL" clId="{9AB57FD8-6E9C-46D4-B302-8549F1607D75}" dt="2020-11-16T10:11:05.966" v="5781" actId="26606"/>
          <ac:spMkLst>
            <pc:docMk/>
            <pc:sldMk cId="3768579615" sldId="268"/>
            <ac:spMk id="14" creationId="{2EC40DB1-B719-4A13-9A4D-0966B4B27866}"/>
          </ac:spMkLst>
        </pc:spChg>
        <pc:spChg chg="add del">
          <ac:chgData name="Nagy Attila" userId="bf8cb953-e5d1-4981-ad80-3a29cc89b1a7" providerId="ADAL" clId="{9AB57FD8-6E9C-46D4-B302-8549F1607D75}" dt="2020-11-16T10:11:05.966" v="5781" actId="26606"/>
          <ac:spMkLst>
            <pc:docMk/>
            <pc:sldMk cId="3768579615" sldId="268"/>
            <ac:spMk id="16" creationId="{82211336-CFF3-412D-868A-6679C1004C45}"/>
          </ac:spMkLst>
        </pc:spChg>
        <pc:spChg chg="add">
          <ac:chgData name="Nagy Attila" userId="bf8cb953-e5d1-4981-ad80-3a29cc89b1a7" providerId="ADAL" clId="{9AB57FD8-6E9C-46D4-B302-8549F1607D75}" dt="2020-11-16T10:11:05.977" v="5782" actId="26606"/>
          <ac:spMkLst>
            <pc:docMk/>
            <pc:sldMk cId="3768579615" sldId="268"/>
            <ac:spMk id="18" creationId="{7CB4857B-ED7C-444D-9F04-2F885114A1C2}"/>
          </ac:spMkLst>
        </pc:spChg>
        <pc:spChg chg="add">
          <ac:chgData name="Nagy Attila" userId="bf8cb953-e5d1-4981-ad80-3a29cc89b1a7" providerId="ADAL" clId="{9AB57FD8-6E9C-46D4-B302-8549F1607D75}" dt="2020-11-16T10:11:05.977" v="5782" actId="26606"/>
          <ac:spMkLst>
            <pc:docMk/>
            <pc:sldMk cId="3768579615" sldId="268"/>
            <ac:spMk id="19" creationId="{D18046FB-44EA-4FD8-A585-EA09A319B2D0}"/>
          </ac:spMkLst>
        </pc:spChg>
        <pc:spChg chg="add">
          <ac:chgData name="Nagy Attila" userId="bf8cb953-e5d1-4981-ad80-3a29cc89b1a7" providerId="ADAL" clId="{9AB57FD8-6E9C-46D4-B302-8549F1607D75}" dt="2020-11-16T10:11:05.977" v="5782" actId="26606"/>
          <ac:spMkLst>
            <pc:docMk/>
            <pc:sldMk cId="3768579615" sldId="268"/>
            <ac:spMk id="20" creationId="{479F5F2B-8B58-4140-AE6A-51F6C67B18D9}"/>
          </ac:spMkLst>
        </pc:spChg>
      </pc:sldChg>
      <pc:sldChg chg="add del">
        <pc:chgData name="Nagy Attila" userId="bf8cb953-e5d1-4981-ad80-3a29cc89b1a7" providerId="ADAL" clId="{9AB57FD8-6E9C-46D4-B302-8549F1607D75}" dt="2020-11-16T10:20:50.397" v="5824" actId="2696"/>
        <pc:sldMkLst>
          <pc:docMk/>
          <pc:sldMk cId="2751943283" sldId="269"/>
        </pc:sldMkLst>
      </pc:sldChg>
      <pc:sldChg chg="addSp delSp modSp add mod setBg setClrOvrMap">
        <pc:chgData name="Nagy Attila" userId="bf8cb953-e5d1-4981-ad80-3a29cc89b1a7" providerId="ADAL" clId="{9AB57FD8-6E9C-46D4-B302-8549F1607D75}" dt="2020-11-16T10:25:45.353" v="6135" actId="26606"/>
        <pc:sldMkLst>
          <pc:docMk/>
          <pc:sldMk cId="3862154421" sldId="269"/>
        </pc:sldMkLst>
        <pc:spChg chg="mod">
          <ac:chgData name="Nagy Attila" userId="bf8cb953-e5d1-4981-ad80-3a29cc89b1a7" providerId="ADAL" clId="{9AB57FD8-6E9C-46D4-B302-8549F1607D75}" dt="2020-11-16T10:25:45.353" v="6135" actId="26606"/>
          <ac:spMkLst>
            <pc:docMk/>
            <pc:sldMk cId="3862154421" sldId="269"/>
            <ac:spMk id="2" creationId="{751D9168-3F05-4CF9-B82A-5F38F8D783B8}"/>
          </ac:spMkLst>
        </pc:spChg>
        <pc:spChg chg="mod">
          <ac:chgData name="Nagy Attila" userId="bf8cb953-e5d1-4981-ad80-3a29cc89b1a7" providerId="ADAL" clId="{9AB57FD8-6E9C-46D4-B302-8549F1607D75}" dt="2020-11-16T10:25:45.353" v="6135" actId="26606"/>
          <ac:spMkLst>
            <pc:docMk/>
            <pc:sldMk cId="3862154421" sldId="269"/>
            <ac:spMk id="3" creationId="{7A8933E1-8DE6-4976-A3F8-288C4B7049B3}"/>
          </ac:spMkLst>
        </pc:spChg>
        <pc:spChg chg="add del">
          <ac:chgData name="Nagy Attila" userId="bf8cb953-e5d1-4981-ad80-3a29cc89b1a7" providerId="ADAL" clId="{9AB57FD8-6E9C-46D4-B302-8549F1607D75}" dt="2020-11-16T10:25:45.341" v="6134" actId="26606"/>
          <ac:spMkLst>
            <pc:docMk/>
            <pc:sldMk cId="3862154421" sldId="269"/>
            <ac:spMk id="10" creationId="{5E8D2E83-FB3A-40E7-A9E5-7AB389D612B4}"/>
          </ac:spMkLst>
        </pc:spChg>
        <pc:spChg chg="add">
          <ac:chgData name="Nagy Attila" userId="bf8cb953-e5d1-4981-ad80-3a29cc89b1a7" providerId="ADAL" clId="{9AB57FD8-6E9C-46D4-B302-8549F1607D75}" dt="2020-11-16T10:25:45.353" v="6135" actId="26606"/>
          <ac:spMkLst>
            <pc:docMk/>
            <pc:sldMk cId="3862154421" sldId="269"/>
            <ac:spMk id="15" creationId="{201CC55D-ED54-4C5C-95E6-10947BD1103B}"/>
          </ac:spMkLst>
        </pc:spChg>
        <pc:spChg chg="add">
          <ac:chgData name="Nagy Attila" userId="bf8cb953-e5d1-4981-ad80-3a29cc89b1a7" providerId="ADAL" clId="{9AB57FD8-6E9C-46D4-B302-8549F1607D75}" dt="2020-11-16T10:25:45.353" v="6135" actId="26606"/>
          <ac:spMkLst>
            <pc:docMk/>
            <pc:sldMk cId="3862154421" sldId="269"/>
            <ac:spMk id="16" creationId="{3873B707-463F-40B0-8227-E8CC6C67EB25}"/>
          </ac:spMkLst>
        </pc:spChg>
        <pc:spChg chg="add">
          <ac:chgData name="Nagy Attila" userId="bf8cb953-e5d1-4981-ad80-3a29cc89b1a7" providerId="ADAL" clId="{9AB57FD8-6E9C-46D4-B302-8549F1607D75}" dt="2020-11-16T10:25:45.353" v="6135" actId="26606"/>
          <ac:spMkLst>
            <pc:docMk/>
            <pc:sldMk cId="3862154421" sldId="269"/>
            <ac:spMk id="18" creationId="{C13237C8-E62C-4F0D-A318-BD6FB6C2D138}"/>
          </ac:spMkLst>
        </pc:spChg>
        <pc:spChg chg="add">
          <ac:chgData name="Nagy Attila" userId="bf8cb953-e5d1-4981-ad80-3a29cc89b1a7" providerId="ADAL" clId="{9AB57FD8-6E9C-46D4-B302-8549F1607D75}" dt="2020-11-16T10:25:45.353" v="6135" actId="26606"/>
          <ac:spMkLst>
            <pc:docMk/>
            <pc:sldMk cId="3862154421" sldId="269"/>
            <ac:spMk id="20" creationId="{19C9EAEA-39D0-4B0E-A0EB-51E7B26740B1}"/>
          </ac:spMkLst>
        </pc:spChg>
        <pc:grpChg chg="add">
          <ac:chgData name="Nagy Attila" userId="bf8cb953-e5d1-4981-ad80-3a29cc89b1a7" providerId="ADAL" clId="{9AB57FD8-6E9C-46D4-B302-8549F1607D75}" dt="2020-11-16T10:25:45.353" v="6135" actId="26606"/>
          <ac:grpSpMkLst>
            <pc:docMk/>
            <pc:sldMk cId="3862154421" sldId="269"/>
            <ac:grpSpMk id="12" creationId="{1DE889C7-FAD6-4397-98E2-05D503484459}"/>
          </ac:grpSpMkLst>
        </pc:grpChg>
        <pc:picChg chg="add mod ord">
          <ac:chgData name="Nagy Attila" userId="bf8cb953-e5d1-4981-ad80-3a29cc89b1a7" providerId="ADAL" clId="{9AB57FD8-6E9C-46D4-B302-8549F1607D75}" dt="2020-11-16T10:25:45.353" v="6135" actId="26606"/>
          <ac:picMkLst>
            <pc:docMk/>
            <pc:sldMk cId="3862154421" sldId="269"/>
            <ac:picMk id="5" creationId="{E6F1334A-ED97-4964-B22D-316125843BEE}"/>
          </ac:picMkLst>
        </pc:picChg>
      </pc:sldChg>
      <pc:sldChg chg="addSp modSp add mod setBg">
        <pc:chgData name="Nagy Attila" userId="bf8cb953-e5d1-4981-ad80-3a29cc89b1a7" providerId="ADAL" clId="{9AB57FD8-6E9C-46D4-B302-8549F1607D75}" dt="2020-12-01T08:10:21.323" v="6850" actId="26606"/>
        <pc:sldMkLst>
          <pc:docMk/>
          <pc:sldMk cId="537068831" sldId="270"/>
        </pc:sldMkLst>
        <pc:spChg chg="mod">
          <ac:chgData name="Nagy Attila" userId="bf8cb953-e5d1-4981-ad80-3a29cc89b1a7" providerId="ADAL" clId="{9AB57FD8-6E9C-46D4-B302-8549F1607D75}" dt="2020-12-01T08:10:21.323" v="6850" actId="26606"/>
          <ac:spMkLst>
            <pc:docMk/>
            <pc:sldMk cId="537068831" sldId="270"/>
            <ac:spMk id="2" creationId="{3902DF2F-224F-4B08-B8F9-19233C11909A}"/>
          </ac:spMkLst>
        </pc:spChg>
        <pc:spChg chg="mod">
          <ac:chgData name="Nagy Attila" userId="bf8cb953-e5d1-4981-ad80-3a29cc89b1a7" providerId="ADAL" clId="{9AB57FD8-6E9C-46D4-B302-8549F1607D75}" dt="2020-12-01T08:10:21.323" v="6850" actId="26606"/>
          <ac:spMkLst>
            <pc:docMk/>
            <pc:sldMk cId="537068831" sldId="270"/>
            <ac:spMk id="3" creationId="{5CC0A26E-8EB1-4488-92B1-74C1CAE9F7CE}"/>
          </ac:spMkLst>
        </pc:spChg>
        <pc:spChg chg="add">
          <ac:chgData name="Nagy Attila" userId="bf8cb953-e5d1-4981-ad80-3a29cc89b1a7" providerId="ADAL" clId="{9AB57FD8-6E9C-46D4-B302-8549F1607D75}" dt="2020-12-01T08:10:21.323" v="6850" actId="26606"/>
          <ac:spMkLst>
            <pc:docMk/>
            <pc:sldMk cId="537068831" sldId="270"/>
            <ac:spMk id="8" creationId="{3B854194-185D-494D-905C-7C7CB2E30F6E}"/>
          </ac:spMkLst>
        </pc:spChg>
        <pc:spChg chg="add">
          <ac:chgData name="Nagy Attila" userId="bf8cb953-e5d1-4981-ad80-3a29cc89b1a7" providerId="ADAL" clId="{9AB57FD8-6E9C-46D4-B302-8549F1607D75}" dt="2020-12-01T08:10:21.323" v="6850" actId="26606"/>
          <ac:spMkLst>
            <pc:docMk/>
            <pc:sldMk cId="537068831" sldId="270"/>
            <ac:spMk id="10" creationId="{B4F5FA0D-0104-4987-8241-EFF7C85B88DE}"/>
          </ac:spMkLst>
        </pc:spChg>
        <pc:picChg chg="add">
          <ac:chgData name="Nagy Attila" userId="bf8cb953-e5d1-4981-ad80-3a29cc89b1a7" providerId="ADAL" clId="{9AB57FD8-6E9C-46D4-B302-8549F1607D75}" dt="2020-12-01T08:10:21.323" v="6850" actId="26606"/>
          <ac:picMkLst>
            <pc:docMk/>
            <pc:sldMk cId="537068831" sldId="270"/>
            <ac:picMk id="12" creationId="{2897127E-6CEF-446C-BE87-93B7C46E49D1}"/>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finegold.hu/kincsvadaszat/" TargetMode="External"/><Relationship Id="rId2" Type="http://schemas.openxmlformats.org/officeDocument/2006/relationships/hyperlink" Target="https://solargold.hu/fizikai-aranyszamla/" TargetMode="External"/><Relationship Id="rId1" Type="http://schemas.openxmlformats.org/officeDocument/2006/relationships/hyperlink" Target="https://solargold.hu/aranytombok/" TargetMode="External"/><Relationship Id="rId5" Type="http://schemas.openxmlformats.org/officeDocument/2006/relationships/hyperlink" Target="https://prestigegold.hu/" TargetMode="External"/><Relationship Id="rId4" Type="http://schemas.openxmlformats.org/officeDocument/2006/relationships/hyperlink" Target="https://aranyor.hu/"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finegold.hu/kincsvadaszat/" TargetMode="External"/><Relationship Id="rId2" Type="http://schemas.openxmlformats.org/officeDocument/2006/relationships/hyperlink" Target="https://solargold.hu/fizikai-aranyszamla/" TargetMode="External"/><Relationship Id="rId1" Type="http://schemas.openxmlformats.org/officeDocument/2006/relationships/hyperlink" Target="https://solargold.hu/aranytombok/" TargetMode="External"/><Relationship Id="rId5" Type="http://schemas.openxmlformats.org/officeDocument/2006/relationships/hyperlink" Target="https://prestigegold.hu/" TargetMode="External"/><Relationship Id="rId4" Type="http://schemas.openxmlformats.org/officeDocument/2006/relationships/hyperlink" Target="https://aranyor.hu/"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02A3E-0D8B-4ABB-A5B6-ACBE8013EF51}" type="doc">
      <dgm:prSet loTypeId="urn:microsoft.com/office/officeart/2016/7/layout/VerticalSolidActionList" loCatId="List" qsTypeId="urn:microsoft.com/office/officeart/2005/8/quickstyle/simple2" qsCatId="simple" csTypeId="urn:microsoft.com/office/officeart/2005/8/colors/accent0_3" csCatId="mainScheme" phldr="1"/>
      <dgm:spPr/>
      <dgm:t>
        <a:bodyPr/>
        <a:lstStyle/>
        <a:p>
          <a:endParaRPr lang="en-US"/>
        </a:p>
      </dgm:t>
    </dgm:pt>
    <dgm:pt modelId="{066BA90C-B637-4B9E-B471-4DBCD1EB222B}">
      <dgm:prSet/>
      <dgm:spPr/>
      <dgm:t>
        <a:bodyPr/>
        <a:lstStyle/>
        <a:p>
          <a:r>
            <a:rPr lang="hu-HU" dirty="0"/>
            <a:t>Befektetési aranytömb forgalmazás</a:t>
          </a:r>
          <a:endParaRPr lang="en-US" dirty="0"/>
        </a:p>
      </dgm:t>
    </dgm:pt>
    <dgm:pt modelId="{66322C14-61C2-451F-8E85-50CF4543C10C}" type="parTrans" cxnId="{02DF34A9-94DD-4614-ACC7-58565D0814C7}">
      <dgm:prSet/>
      <dgm:spPr/>
      <dgm:t>
        <a:bodyPr/>
        <a:lstStyle/>
        <a:p>
          <a:endParaRPr lang="en-US"/>
        </a:p>
      </dgm:t>
    </dgm:pt>
    <dgm:pt modelId="{3B19D989-7349-4614-8709-E7736E875774}" type="sibTrans" cxnId="{02DF34A9-94DD-4614-ACC7-58565D0814C7}">
      <dgm:prSet/>
      <dgm:spPr/>
      <dgm:t>
        <a:bodyPr/>
        <a:lstStyle/>
        <a:p>
          <a:endParaRPr lang="en-US"/>
        </a:p>
      </dgm:t>
    </dgm:pt>
    <dgm:pt modelId="{830D44D5-F140-43D7-A76A-FFEC38065F7A}">
      <dgm:prSet/>
      <dgm:spPr/>
      <dgm:t>
        <a:bodyPr/>
        <a:lstStyle/>
        <a:p>
          <a:r>
            <a:rPr lang="hu-HU">
              <a:hlinkClick xmlns:r="http://schemas.openxmlformats.org/officeDocument/2006/relationships" r:id="rId1"/>
            </a:rPr>
            <a:t>https://solargold.hu/aranytombok/</a:t>
          </a:r>
          <a:r>
            <a:rPr lang="hu-HU"/>
            <a:t> </a:t>
          </a:r>
          <a:endParaRPr lang="en-US"/>
        </a:p>
      </dgm:t>
    </dgm:pt>
    <dgm:pt modelId="{9A5A3275-B5D4-4067-8BB2-EF3DD7B0A631}" type="parTrans" cxnId="{FA475FB6-2953-4505-82BB-038A627B99D5}">
      <dgm:prSet/>
      <dgm:spPr/>
      <dgm:t>
        <a:bodyPr/>
        <a:lstStyle/>
        <a:p>
          <a:endParaRPr lang="en-US"/>
        </a:p>
      </dgm:t>
    </dgm:pt>
    <dgm:pt modelId="{E7BAED1F-0308-48E3-BD73-B897E015293B}" type="sibTrans" cxnId="{FA475FB6-2953-4505-82BB-038A627B99D5}">
      <dgm:prSet/>
      <dgm:spPr/>
      <dgm:t>
        <a:bodyPr/>
        <a:lstStyle/>
        <a:p>
          <a:endParaRPr lang="en-US"/>
        </a:p>
      </dgm:t>
    </dgm:pt>
    <dgm:pt modelId="{57589628-3421-4DD0-937A-B844BE1FAD79}">
      <dgm:prSet/>
      <dgm:spPr/>
      <dgm:t>
        <a:bodyPr/>
        <a:lstStyle/>
        <a:p>
          <a:r>
            <a:rPr lang="hu-HU"/>
            <a:t>Aranyszámla</a:t>
          </a:r>
          <a:endParaRPr lang="en-US"/>
        </a:p>
      </dgm:t>
    </dgm:pt>
    <dgm:pt modelId="{D0387091-3583-4E66-A2DD-84B6A21AC29C}" type="parTrans" cxnId="{CE8E935F-6C77-4A00-842A-ED408326AEB4}">
      <dgm:prSet/>
      <dgm:spPr/>
      <dgm:t>
        <a:bodyPr/>
        <a:lstStyle/>
        <a:p>
          <a:endParaRPr lang="en-US"/>
        </a:p>
      </dgm:t>
    </dgm:pt>
    <dgm:pt modelId="{CD8A46CD-10EB-4BFC-8A84-C394B0EA297A}" type="sibTrans" cxnId="{CE8E935F-6C77-4A00-842A-ED408326AEB4}">
      <dgm:prSet/>
      <dgm:spPr/>
      <dgm:t>
        <a:bodyPr/>
        <a:lstStyle/>
        <a:p>
          <a:endParaRPr lang="en-US"/>
        </a:p>
      </dgm:t>
    </dgm:pt>
    <dgm:pt modelId="{1BA1975B-5C80-4427-B681-373DFD111F6E}">
      <dgm:prSet/>
      <dgm:spPr/>
      <dgm:t>
        <a:bodyPr/>
        <a:lstStyle/>
        <a:p>
          <a:r>
            <a:rPr lang="hu-HU">
              <a:hlinkClick xmlns:r="http://schemas.openxmlformats.org/officeDocument/2006/relationships" r:id="rId2"/>
            </a:rPr>
            <a:t>https://solargold.hu/fizikai-aranyszamla/</a:t>
          </a:r>
          <a:r>
            <a:rPr lang="hu-HU"/>
            <a:t> </a:t>
          </a:r>
          <a:endParaRPr lang="en-US"/>
        </a:p>
      </dgm:t>
    </dgm:pt>
    <dgm:pt modelId="{46114E9C-6BF5-417D-B30D-C77036E5E5CE}" type="parTrans" cxnId="{F4A5FD2B-4BB7-4094-95F0-C30248B39AFA}">
      <dgm:prSet/>
      <dgm:spPr/>
      <dgm:t>
        <a:bodyPr/>
        <a:lstStyle/>
        <a:p>
          <a:endParaRPr lang="en-US"/>
        </a:p>
      </dgm:t>
    </dgm:pt>
    <dgm:pt modelId="{1262C570-B1C3-4292-87A7-49207794909A}" type="sibTrans" cxnId="{F4A5FD2B-4BB7-4094-95F0-C30248B39AFA}">
      <dgm:prSet/>
      <dgm:spPr/>
      <dgm:t>
        <a:bodyPr/>
        <a:lstStyle/>
        <a:p>
          <a:endParaRPr lang="en-US"/>
        </a:p>
      </dgm:t>
    </dgm:pt>
    <dgm:pt modelId="{B9B2C004-4961-428C-9AD3-67CBA49CAA38}">
      <dgm:prSet/>
      <dgm:spPr/>
      <dgm:t>
        <a:bodyPr/>
        <a:lstStyle/>
        <a:p>
          <a:r>
            <a:rPr lang="hu-HU"/>
            <a:t>Kincsvadászat</a:t>
          </a:r>
          <a:endParaRPr lang="en-US"/>
        </a:p>
      </dgm:t>
    </dgm:pt>
    <dgm:pt modelId="{A4275288-AFEB-472D-8230-D77479919E03}" type="parTrans" cxnId="{2201A3E4-D600-484D-877C-C70B0B9F3B2A}">
      <dgm:prSet/>
      <dgm:spPr/>
      <dgm:t>
        <a:bodyPr/>
        <a:lstStyle/>
        <a:p>
          <a:endParaRPr lang="en-US"/>
        </a:p>
      </dgm:t>
    </dgm:pt>
    <dgm:pt modelId="{8E718297-615C-4082-B96F-C8DB664BE887}" type="sibTrans" cxnId="{2201A3E4-D600-484D-877C-C70B0B9F3B2A}">
      <dgm:prSet/>
      <dgm:spPr/>
      <dgm:t>
        <a:bodyPr/>
        <a:lstStyle/>
        <a:p>
          <a:endParaRPr lang="en-US"/>
        </a:p>
      </dgm:t>
    </dgm:pt>
    <dgm:pt modelId="{8BA76249-7B6E-4852-8F4D-D90F9F9583B4}">
      <dgm:prSet/>
      <dgm:spPr/>
      <dgm:t>
        <a:bodyPr/>
        <a:lstStyle/>
        <a:p>
          <a:r>
            <a:rPr lang="hu-HU">
              <a:hlinkClick xmlns:r="http://schemas.openxmlformats.org/officeDocument/2006/relationships" r:id="rId3"/>
            </a:rPr>
            <a:t>https://finegold.hu/kincsvadaszat/</a:t>
          </a:r>
          <a:r>
            <a:rPr lang="hu-HU"/>
            <a:t> </a:t>
          </a:r>
          <a:endParaRPr lang="en-US"/>
        </a:p>
      </dgm:t>
    </dgm:pt>
    <dgm:pt modelId="{A6D22C3F-4406-4259-BD9B-0BE4E3510EAC}" type="parTrans" cxnId="{4023F434-6680-4567-B82F-887D1AAB3DB8}">
      <dgm:prSet/>
      <dgm:spPr/>
      <dgm:t>
        <a:bodyPr/>
        <a:lstStyle/>
        <a:p>
          <a:endParaRPr lang="en-US"/>
        </a:p>
      </dgm:t>
    </dgm:pt>
    <dgm:pt modelId="{6C2DA79A-3433-4A70-AF2C-8E13C2E84757}" type="sibTrans" cxnId="{4023F434-6680-4567-B82F-887D1AAB3DB8}">
      <dgm:prSet/>
      <dgm:spPr/>
      <dgm:t>
        <a:bodyPr/>
        <a:lstStyle/>
        <a:p>
          <a:endParaRPr lang="en-US"/>
        </a:p>
      </dgm:t>
    </dgm:pt>
    <dgm:pt modelId="{5D1946B7-082D-46D9-8EE9-69FA5983BB95}">
      <dgm:prSet/>
      <dgm:spPr/>
      <dgm:t>
        <a:bodyPr/>
        <a:lstStyle/>
        <a:p>
          <a:r>
            <a:rPr lang="hu-HU" dirty="0"/>
            <a:t>Nyereményjáték:</a:t>
          </a:r>
          <a:endParaRPr lang="en-US" dirty="0"/>
        </a:p>
      </dgm:t>
    </dgm:pt>
    <dgm:pt modelId="{A3FED473-351A-46A1-A532-B430CCC08641}" type="parTrans" cxnId="{5510BECA-A12C-42B0-A9F8-EE6825E9BB35}">
      <dgm:prSet/>
      <dgm:spPr/>
      <dgm:t>
        <a:bodyPr/>
        <a:lstStyle/>
        <a:p>
          <a:endParaRPr lang="en-US"/>
        </a:p>
      </dgm:t>
    </dgm:pt>
    <dgm:pt modelId="{65F0EFE7-FB50-4999-B7D0-117CD42529C1}" type="sibTrans" cxnId="{5510BECA-A12C-42B0-A9F8-EE6825E9BB35}">
      <dgm:prSet/>
      <dgm:spPr/>
      <dgm:t>
        <a:bodyPr/>
        <a:lstStyle/>
        <a:p>
          <a:endParaRPr lang="en-US"/>
        </a:p>
      </dgm:t>
    </dgm:pt>
    <dgm:pt modelId="{71B260DB-1A05-48DF-A246-1FD4D70630BA}">
      <dgm:prSet/>
      <dgm:spPr/>
      <dgm:t>
        <a:bodyPr/>
        <a:lstStyle/>
        <a:p>
          <a:r>
            <a:rPr lang="hu-HU">
              <a:hlinkClick xmlns:r="http://schemas.openxmlformats.org/officeDocument/2006/relationships" r:id="rId4"/>
            </a:rPr>
            <a:t>https://aranyor.hu/</a:t>
          </a:r>
          <a:r>
            <a:rPr lang="hu-HU"/>
            <a:t> </a:t>
          </a:r>
          <a:endParaRPr lang="en-US"/>
        </a:p>
      </dgm:t>
    </dgm:pt>
    <dgm:pt modelId="{C87131F3-D14B-4AFF-8502-07459B09FF06}" type="parTrans" cxnId="{833206AD-5785-4B4E-8C25-230AA4E62FD0}">
      <dgm:prSet/>
      <dgm:spPr/>
      <dgm:t>
        <a:bodyPr/>
        <a:lstStyle/>
        <a:p>
          <a:endParaRPr lang="en-US"/>
        </a:p>
      </dgm:t>
    </dgm:pt>
    <dgm:pt modelId="{5759C425-4802-4851-9CDE-DD1C8E250697}" type="sibTrans" cxnId="{833206AD-5785-4B4E-8C25-230AA4E62FD0}">
      <dgm:prSet/>
      <dgm:spPr/>
      <dgm:t>
        <a:bodyPr/>
        <a:lstStyle/>
        <a:p>
          <a:endParaRPr lang="en-US"/>
        </a:p>
      </dgm:t>
    </dgm:pt>
    <dgm:pt modelId="{D1CCED82-88B5-46FB-92FE-B486D718C66F}">
      <dgm:prSet/>
      <dgm:spPr/>
      <dgm:t>
        <a:bodyPr/>
        <a:lstStyle/>
        <a:p>
          <a:r>
            <a:rPr lang="hu-HU" dirty="0" err="1"/>
            <a:t>PrestigeGold</a:t>
          </a:r>
          <a:endParaRPr lang="en-US" dirty="0"/>
        </a:p>
      </dgm:t>
    </dgm:pt>
    <dgm:pt modelId="{61565343-5ABF-4FB7-A41F-BD6F864E820E}" type="parTrans" cxnId="{7C01E562-0316-4D36-994A-883D76427148}">
      <dgm:prSet/>
      <dgm:spPr/>
      <dgm:t>
        <a:bodyPr/>
        <a:lstStyle/>
        <a:p>
          <a:endParaRPr lang="en-US"/>
        </a:p>
      </dgm:t>
    </dgm:pt>
    <dgm:pt modelId="{B05A1936-01A2-48CB-99C8-C42790DD8285}" type="sibTrans" cxnId="{7C01E562-0316-4D36-994A-883D76427148}">
      <dgm:prSet/>
      <dgm:spPr/>
      <dgm:t>
        <a:bodyPr/>
        <a:lstStyle/>
        <a:p>
          <a:endParaRPr lang="en-US"/>
        </a:p>
      </dgm:t>
    </dgm:pt>
    <dgm:pt modelId="{C21516A1-2223-4A1B-9688-4A3CEC6124F6}">
      <dgm:prSet/>
      <dgm:spPr/>
      <dgm:t>
        <a:bodyPr/>
        <a:lstStyle/>
        <a:p>
          <a:r>
            <a:rPr lang="hu-HU" dirty="0">
              <a:hlinkClick xmlns:r="http://schemas.openxmlformats.org/officeDocument/2006/relationships" r:id="rId5"/>
            </a:rPr>
            <a:t>https://prestigegold.hu/</a:t>
          </a:r>
          <a:endParaRPr lang="en-US" dirty="0"/>
        </a:p>
      </dgm:t>
    </dgm:pt>
    <dgm:pt modelId="{34C3321E-EBE3-41A5-A842-3E6511F991B4}" type="parTrans" cxnId="{9DB7C620-3CEB-47B2-8597-9C2CF7F468C7}">
      <dgm:prSet/>
      <dgm:spPr/>
      <dgm:t>
        <a:bodyPr/>
        <a:lstStyle/>
        <a:p>
          <a:endParaRPr lang="en-US"/>
        </a:p>
      </dgm:t>
    </dgm:pt>
    <dgm:pt modelId="{5B8D0370-2AE4-44DE-9F50-498A53C49E9C}" type="sibTrans" cxnId="{9DB7C620-3CEB-47B2-8597-9C2CF7F468C7}">
      <dgm:prSet/>
      <dgm:spPr/>
      <dgm:t>
        <a:bodyPr/>
        <a:lstStyle/>
        <a:p>
          <a:endParaRPr lang="en-US"/>
        </a:p>
      </dgm:t>
    </dgm:pt>
    <dgm:pt modelId="{B5C5E975-AEBB-4CDA-BF4A-4E92037CE813}" type="pres">
      <dgm:prSet presAssocID="{03C02A3E-0D8B-4ABB-A5B6-ACBE8013EF51}" presName="Name0" presStyleCnt="0">
        <dgm:presLayoutVars>
          <dgm:dir/>
          <dgm:animLvl val="lvl"/>
          <dgm:resizeHandles val="exact"/>
        </dgm:presLayoutVars>
      </dgm:prSet>
      <dgm:spPr/>
    </dgm:pt>
    <dgm:pt modelId="{DA29999B-CD03-49DA-8017-FACD59D18ECE}" type="pres">
      <dgm:prSet presAssocID="{066BA90C-B637-4B9E-B471-4DBCD1EB222B}" presName="linNode" presStyleCnt="0"/>
      <dgm:spPr/>
    </dgm:pt>
    <dgm:pt modelId="{5A5E992C-0F25-4B40-9A82-9CA600362F8D}" type="pres">
      <dgm:prSet presAssocID="{066BA90C-B637-4B9E-B471-4DBCD1EB222B}" presName="parentText" presStyleLbl="alignNode1" presStyleIdx="0" presStyleCnt="5" custScaleX="247169">
        <dgm:presLayoutVars>
          <dgm:chMax val="1"/>
          <dgm:bulletEnabled/>
        </dgm:presLayoutVars>
      </dgm:prSet>
      <dgm:spPr/>
    </dgm:pt>
    <dgm:pt modelId="{C0B558C4-4C06-47A6-B7EC-2E059EC70EFC}" type="pres">
      <dgm:prSet presAssocID="{066BA90C-B637-4B9E-B471-4DBCD1EB222B}" presName="descendantText" presStyleLbl="alignAccFollowNode1" presStyleIdx="0" presStyleCnt="5">
        <dgm:presLayoutVars>
          <dgm:bulletEnabled/>
        </dgm:presLayoutVars>
      </dgm:prSet>
      <dgm:spPr/>
    </dgm:pt>
    <dgm:pt modelId="{78CC8CED-5AB2-47CE-AC05-53EC6264F77E}" type="pres">
      <dgm:prSet presAssocID="{3B19D989-7349-4614-8709-E7736E875774}" presName="sp" presStyleCnt="0"/>
      <dgm:spPr/>
    </dgm:pt>
    <dgm:pt modelId="{E99961FF-C530-437D-8142-2280DBA9B230}" type="pres">
      <dgm:prSet presAssocID="{57589628-3421-4DD0-937A-B844BE1FAD79}" presName="linNode" presStyleCnt="0"/>
      <dgm:spPr/>
    </dgm:pt>
    <dgm:pt modelId="{FF07E74A-6615-4EF7-9E22-C1E81E309C24}" type="pres">
      <dgm:prSet presAssocID="{57589628-3421-4DD0-937A-B844BE1FAD79}" presName="parentText" presStyleLbl="alignNode1" presStyleIdx="1" presStyleCnt="5" custScaleX="247024">
        <dgm:presLayoutVars>
          <dgm:chMax val="1"/>
          <dgm:bulletEnabled/>
        </dgm:presLayoutVars>
      </dgm:prSet>
      <dgm:spPr/>
    </dgm:pt>
    <dgm:pt modelId="{E513FBBA-73D8-4D36-B74D-6EDE3E695D2B}" type="pres">
      <dgm:prSet presAssocID="{57589628-3421-4DD0-937A-B844BE1FAD79}" presName="descendantText" presStyleLbl="alignAccFollowNode1" presStyleIdx="1" presStyleCnt="5">
        <dgm:presLayoutVars>
          <dgm:bulletEnabled/>
        </dgm:presLayoutVars>
      </dgm:prSet>
      <dgm:spPr/>
    </dgm:pt>
    <dgm:pt modelId="{871E0CA2-1108-404E-A50A-91B1BFF181B6}" type="pres">
      <dgm:prSet presAssocID="{CD8A46CD-10EB-4BFC-8A84-C394B0EA297A}" presName="sp" presStyleCnt="0"/>
      <dgm:spPr/>
    </dgm:pt>
    <dgm:pt modelId="{BFE1B86B-C51F-449E-AA17-94F31987C993}" type="pres">
      <dgm:prSet presAssocID="{B9B2C004-4961-428C-9AD3-67CBA49CAA38}" presName="linNode" presStyleCnt="0"/>
      <dgm:spPr/>
    </dgm:pt>
    <dgm:pt modelId="{E0EFCFF2-CDA5-4072-8A03-76821BC5FF51}" type="pres">
      <dgm:prSet presAssocID="{B9B2C004-4961-428C-9AD3-67CBA49CAA38}" presName="parentText" presStyleLbl="alignNode1" presStyleIdx="2" presStyleCnt="5" custScaleX="245564" custLinFactNeighborX="428">
        <dgm:presLayoutVars>
          <dgm:chMax val="1"/>
          <dgm:bulletEnabled/>
        </dgm:presLayoutVars>
      </dgm:prSet>
      <dgm:spPr/>
    </dgm:pt>
    <dgm:pt modelId="{D2C0F031-2D53-4F6B-AE3F-0428823D3E7E}" type="pres">
      <dgm:prSet presAssocID="{B9B2C004-4961-428C-9AD3-67CBA49CAA38}" presName="descendantText" presStyleLbl="alignAccFollowNode1" presStyleIdx="2" presStyleCnt="5">
        <dgm:presLayoutVars>
          <dgm:bulletEnabled/>
        </dgm:presLayoutVars>
      </dgm:prSet>
      <dgm:spPr/>
    </dgm:pt>
    <dgm:pt modelId="{3B19F008-CD50-4162-A8C6-7D7A9B5C6251}" type="pres">
      <dgm:prSet presAssocID="{8E718297-615C-4082-B96F-C8DB664BE887}" presName="sp" presStyleCnt="0"/>
      <dgm:spPr/>
    </dgm:pt>
    <dgm:pt modelId="{211C068A-0223-4951-B02F-8545CD6AC7A5}" type="pres">
      <dgm:prSet presAssocID="{5D1946B7-082D-46D9-8EE9-69FA5983BB95}" presName="linNode" presStyleCnt="0"/>
      <dgm:spPr/>
    </dgm:pt>
    <dgm:pt modelId="{AAD561C6-3531-4FD5-B727-4B3116060E8D}" type="pres">
      <dgm:prSet presAssocID="{5D1946B7-082D-46D9-8EE9-69FA5983BB95}" presName="parentText" presStyleLbl="alignNode1" presStyleIdx="3" presStyleCnt="5" custScaleX="249684">
        <dgm:presLayoutVars>
          <dgm:chMax val="1"/>
          <dgm:bulletEnabled/>
        </dgm:presLayoutVars>
      </dgm:prSet>
      <dgm:spPr/>
    </dgm:pt>
    <dgm:pt modelId="{D05B2068-1D59-45DF-90B4-C8A52896D434}" type="pres">
      <dgm:prSet presAssocID="{5D1946B7-082D-46D9-8EE9-69FA5983BB95}" presName="descendantText" presStyleLbl="alignAccFollowNode1" presStyleIdx="3" presStyleCnt="5">
        <dgm:presLayoutVars>
          <dgm:bulletEnabled/>
        </dgm:presLayoutVars>
      </dgm:prSet>
      <dgm:spPr/>
    </dgm:pt>
    <dgm:pt modelId="{3611AB8A-F4DF-490E-A66C-655FDCE88ED9}" type="pres">
      <dgm:prSet presAssocID="{65F0EFE7-FB50-4999-B7D0-117CD42529C1}" presName="sp" presStyleCnt="0"/>
      <dgm:spPr/>
    </dgm:pt>
    <dgm:pt modelId="{E61537E9-DDC2-40F8-9AF0-CF1BCA4618D3}" type="pres">
      <dgm:prSet presAssocID="{D1CCED82-88B5-46FB-92FE-B486D718C66F}" presName="linNode" presStyleCnt="0"/>
      <dgm:spPr/>
    </dgm:pt>
    <dgm:pt modelId="{7ECCDBA1-EDCC-4709-9D7E-FB1C7A043FC4}" type="pres">
      <dgm:prSet presAssocID="{D1CCED82-88B5-46FB-92FE-B486D718C66F}" presName="parentText" presStyleLbl="alignNode1" presStyleIdx="4" presStyleCnt="5" custScaleX="258660" custLinFactNeighborX="-680" custLinFactNeighborY="228">
        <dgm:presLayoutVars>
          <dgm:chMax val="1"/>
          <dgm:bulletEnabled/>
        </dgm:presLayoutVars>
      </dgm:prSet>
      <dgm:spPr/>
    </dgm:pt>
    <dgm:pt modelId="{947F5694-DC72-4B8F-8A95-D819F3A208F9}" type="pres">
      <dgm:prSet presAssocID="{D1CCED82-88B5-46FB-92FE-B486D718C66F}" presName="descendantText" presStyleLbl="alignAccFollowNode1" presStyleIdx="4" presStyleCnt="5" custScaleX="103489">
        <dgm:presLayoutVars>
          <dgm:bulletEnabled/>
        </dgm:presLayoutVars>
      </dgm:prSet>
      <dgm:spPr/>
    </dgm:pt>
  </dgm:ptLst>
  <dgm:cxnLst>
    <dgm:cxn modelId="{65D3CC15-689E-46D7-BCC9-537524563D21}" type="presOf" srcId="{1BA1975B-5C80-4427-B681-373DFD111F6E}" destId="{E513FBBA-73D8-4D36-B74D-6EDE3E695D2B}" srcOrd="0" destOrd="0" presId="urn:microsoft.com/office/officeart/2016/7/layout/VerticalSolidActionList"/>
    <dgm:cxn modelId="{0EE63320-2EB6-4151-AC9E-7D51944E7691}" type="presOf" srcId="{C21516A1-2223-4A1B-9688-4A3CEC6124F6}" destId="{947F5694-DC72-4B8F-8A95-D819F3A208F9}" srcOrd="0" destOrd="0" presId="urn:microsoft.com/office/officeart/2016/7/layout/VerticalSolidActionList"/>
    <dgm:cxn modelId="{9DB7C620-3CEB-47B2-8597-9C2CF7F468C7}" srcId="{D1CCED82-88B5-46FB-92FE-B486D718C66F}" destId="{C21516A1-2223-4A1B-9688-4A3CEC6124F6}" srcOrd="0" destOrd="0" parTransId="{34C3321E-EBE3-41A5-A842-3E6511F991B4}" sibTransId="{5B8D0370-2AE4-44DE-9F50-498A53C49E9C}"/>
    <dgm:cxn modelId="{F4A5FD2B-4BB7-4094-95F0-C30248B39AFA}" srcId="{57589628-3421-4DD0-937A-B844BE1FAD79}" destId="{1BA1975B-5C80-4427-B681-373DFD111F6E}" srcOrd="0" destOrd="0" parTransId="{46114E9C-6BF5-417D-B30D-C77036E5E5CE}" sibTransId="{1262C570-B1C3-4292-87A7-49207794909A}"/>
    <dgm:cxn modelId="{F4206A31-9748-44AE-AEC0-194DC2F88FE4}" type="presOf" srcId="{71B260DB-1A05-48DF-A246-1FD4D70630BA}" destId="{D05B2068-1D59-45DF-90B4-C8A52896D434}" srcOrd="0" destOrd="0" presId="urn:microsoft.com/office/officeart/2016/7/layout/VerticalSolidActionList"/>
    <dgm:cxn modelId="{4023F434-6680-4567-B82F-887D1AAB3DB8}" srcId="{B9B2C004-4961-428C-9AD3-67CBA49CAA38}" destId="{8BA76249-7B6E-4852-8F4D-D90F9F9583B4}" srcOrd="0" destOrd="0" parTransId="{A6D22C3F-4406-4259-BD9B-0BE4E3510EAC}" sibTransId="{6C2DA79A-3433-4A70-AF2C-8E13C2E84757}"/>
    <dgm:cxn modelId="{CE8E935F-6C77-4A00-842A-ED408326AEB4}" srcId="{03C02A3E-0D8B-4ABB-A5B6-ACBE8013EF51}" destId="{57589628-3421-4DD0-937A-B844BE1FAD79}" srcOrd="1" destOrd="0" parTransId="{D0387091-3583-4E66-A2DD-84B6A21AC29C}" sibTransId="{CD8A46CD-10EB-4BFC-8A84-C394B0EA297A}"/>
    <dgm:cxn modelId="{90383660-808D-485F-97A2-6E7CFBE145DD}" type="presOf" srcId="{03C02A3E-0D8B-4ABB-A5B6-ACBE8013EF51}" destId="{B5C5E975-AEBB-4CDA-BF4A-4E92037CE813}" srcOrd="0" destOrd="0" presId="urn:microsoft.com/office/officeart/2016/7/layout/VerticalSolidActionList"/>
    <dgm:cxn modelId="{7C01E562-0316-4D36-994A-883D76427148}" srcId="{03C02A3E-0D8B-4ABB-A5B6-ACBE8013EF51}" destId="{D1CCED82-88B5-46FB-92FE-B486D718C66F}" srcOrd="4" destOrd="0" parTransId="{61565343-5ABF-4FB7-A41F-BD6F864E820E}" sibTransId="{B05A1936-01A2-48CB-99C8-C42790DD8285}"/>
    <dgm:cxn modelId="{9A151A8B-EB9E-4253-BF07-521FAA0B689C}" type="presOf" srcId="{5D1946B7-082D-46D9-8EE9-69FA5983BB95}" destId="{AAD561C6-3531-4FD5-B727-4B3116060E8D}" srcOrd="0" destOrd="0" presId="urn:microsoft.com/office/officeart/2016/7/layout/VerticalSolidActionList"/>
    <dgm:cxn modelId="{02DF34A9-94DD-4614-ACC7-58565D0814C7}" srcId="{03C02A3E-0D8B-4ABB-A5B6-ACBE8013EF51}" destId="{066BA90C-B637-4B9E-B471-4DBCD1EB222B}" srcOrd="0" destOrd="0" parTransId="{66322C14-61C2-451F-8E85-50CF4543C10C}" sibTransId="{3B19D989-7349-4614-8709-E7736E875774}"/>
    <dgm:cxn modelId="{833206AD-5785-4B4E-8C25-230AA4E62FD0}" srcId="{5D1946B7-082D-46D9-8EE9-69FA5983BB95}" destId="{71B260DB-1A05-48DF-A246-1FD4D70630BA}" srcOrd="0" destOrd="0" parTransId="{C87131F3-D14B-4AFF-8502-07459B09FF06}" sibTransId="{5759C425-4802-4851-9CDE-DD1C8E250697}"/>
    <dgm:cxn modelId="{D7776DAD-9E26-4F1A-AFEB-EFE8BFA5EF8C}" type="presOf" srcId="{B9B2C004-4961-428C-9AD3-67CBA49CAA38}" destId="{E0EFCFF2-CDA5-4072-8A03-76821BC5FF51}" srcOrd="0" destOrd="0" presId="urn:microsoft.com/office/officeart/2016/7/layout/VerticalSolidActionList"/>
    <dgm:cxn modelId="{59B24EB1-3E68-4D50-A8DC-A6576D9300AD}" type="presOf" srcId="{D1CCED82-88B5-46FB-92FE-B486D718C66F}" destId="{7ECCDBA1-EDCC-4709-9D7E-FB1C7A043FC4}" srcOrd="0" destOrd="0" presId="urn:microsoft.com/office/officeart/2016/7/layout/VerticalSolidActionList"/>
    <dgm:cxn modelId="{FA475FB6-2953-4505-82BB-038A627B99D5}" srcId="{066BA90C-B637-4B9E-B471-4DBCD1EB222B}" destId="{830D44D5-F140-43D7-A76A-FFEC38065F7A}" srcOrd="0" destOrd="0" parTransId="{9A5A3275-B5D4-4067-8BB2-EF3DD7B0A631}" sibTransId="{E7BAED1F-0308-48E3-BD73-B897E015293B}"/>
    <dgm:cxn modelId="{C771B7C5-1EC8-4CD5-B0EA-3855A67043C0}" type="presOf" srcId="{066BA90C-B637-4B9E-B471-4DBCD1EB222B}" destId="{5A5E992C-0F25-4B40-9A82-9CA600362F8D}" srcOrd="0" destOrd="0" presId="urn:microsoft.com/office/officeart/2016/7/layout/VerticalSolidActionList"/>
    <dgm:cxn modelId="{0E1DAECA-6236-4C29-92FD-E5420907D5E5}" type="presOf" srcId="{8BA76249-7B6E-4852-8F4D-D90F9F9583B4}" destId="{D2C0F031-2D53-4F6B-AE3F-0428823D3E7E}" srcOrd="0" destOrd="0" presId="urn:microsoft.com/office/officeart/2016/7/layout/VerticalSolidActionList"/>
    <dgm:cxn modelId="{5510BECA-A12C-42B0-A9F8-EE6825E9BB35}" srcId="{03C02A3E-0D8B-4ABB-A5B6-ACBE8013EF51}" destId="{5D1946B7-082D-46D9-8EE9-69FA5983BB95}" srcOrd="3" destOrd="0" parTransId="{A3FED473-351A-46A1-A532-B430CCC08641}" sibTransId="{65F0EFE7-FB50-4999-B7D0-117CD42529C1}"/>
    <dgm:cxn modelId="{FF46E6DD-8C15-4B1D-9BF4-208E7D0CFF98}" type="presOf" srcId="{830D44D5-F140-43D7-A76A-FFEC38065F7A}" destId="{C0B558C4-4C06-47A6-B7EC-2E059EC70EFC}" srcOrd="0" destOrd="0" presId="urn:microsoft.com/office/officeart/2016/7/layout/VerticalSolidActionList"/>
    <dgm:cxn modelId="{2201A3E4-D600-484D-877C-C70B0B9F3B2A}" srcId="{03C02A3E-0D8B-4ABB-A5B6-ACBE8013EF51}" destId="{B9B2C004-4961-428C-9AD3-67CBA49CAA38}" srcOrd="2" destOrd="0" parTransId="{A4275288-AFEB-472D-8230-D77479919E03}" sibTransId="{8E718297-615C-4082-B96F-C8DB664BE887}"/>
    <dgm:cxn modelId="{51A605FF-7422-4D7C-83DF-1DBFC04E0CAB}" type="presOf" srcId="{57589628-3421-4DD0-937A-B844BE1FAD79}" destId="{FF07E74A-6615-4EF7-9E22-C1E81E309C24}" srcOrd="0" destOrd="0" presId="urn:microsoft.com/office/officeart/2016/7/layout/VerticalSolidActionList"/>
    <dgm:cxn modelId="{CE5BA78C-573D-43AD-B41A-7231C2E12176}" type="presParOf" srcId="{B5C5E975-AEBB-4CDA-BF4A-4E92037CE813}" destId="{DA29999B-CD03-49DA-8017-FACD59D18ECE}" srcOrd="0" destOrd="0" presId="urn:microsoft.com/office/officeart/2016/7/layout/VerticalSolidActionList"/>
    <dgm:cxn modelId="{C4BE42B5-49A5-4915-A4F9-1D37633BCC2E}" type="presParOf" srcId="{DA29999B-CD03-49DA-8017-FACD59D18ECE}" destId="{5A5E992C-0F25-4B40-9A82-9CA600362F8D}" srcOrd="0" destOrd="0" presId="urn:microsoft.com/office/officeart/2016/7/layout/VerticalSolidActionList"/>
    <dgm:cxn modelId="{8B917FDC-0DB5-4C27-8F3D-017A4DAF896D}" type="presParOf" srcId="{DA29999B-CD03-49DA-8017-FACD59D18ECE}" destId="{C0B558C4-4C06-47A6-B7EC-2E059EC70EFC}" srcOrd="1" destOrd="0" presId="urn:microsoft.com/office/officeart/2016/7/layout/VerticalSolidActionList"/>
    <dgm:cxn modelId="{9BCABE4E-4A93-428D-B077-F06681C46941}" type="presParOf" srcId="{B5C5E975-AEBB-4CDA-BF4A-4E92037CE813}" destId="{78CC8CED-5AB2-47CE-AC05-53EC6264F77E}" srcOrd="1" destOrd="0" presId="urn:microsoft.com/office/officeart/2016/7/layout/VerticalSolidActionList"/>
    <dgm:cxn modelId="{5BDD780B-AD80-463E-AFAB-7231CD3CFB7C}" type="presParOf" srcId="{B5C5E975-AEBB-4CDA-BF4A-4E92037CE813}" destId="{E99961FF-C530-437D-8142-2280DBA9B230}" srcOrd="2" destOrd="0" presId="urn:microsoft.com/office/officeart/2016/7/layout/VerticalSolidActionList"/>
    <dgm:cxn modelId="{B03450F4-E0E2-47BB-A404-5452C50D3875}" type="presParOf" srcId="{E99961FF-C530-437D-8142-2280DBA9B230}" destId="{FF07E74A-6615-4EF7-9E22-C1E81E309C24}" srcOrd="0" destOrd="0" presId="urn:microsoft.com/office/officeart/2016/7/layout/VerticalSolidActionList"/>
    <dgm:cxn modelId="{B0960EA6-1702-428D-8D6B-586DFC727621}" type="presParOf" srcId="{E99961FF-C530-437D-8142-2280DBA9B230}" destId="{E513FBBA-73D8-4D36-B74D-6EDE3E695D2B}" srcOrd="1" destOrd="0" presId="urn:microsoft.com/office/officeart/2016/7/layout/VerticalSolidActionList"/>
    <dgm:cxn modelId="{D7599639-1CD5-4774-8698-C6584C8F6241}" type="presParOf" srcId="{B5C5E975-AEBB-4CDA-BF4A-4E92037CE813}" destId="{871E0CA2-1108-404E-A50A-91B1BFF181B6}" srcOrd="3" destOrd="0" presId="urn:microsoft.com/office/officeart/2016/7/layout/VerticalSolidActionList"/>
    <dgm:cxn modelId="{45911444-9782-4520-822F-57F487197ED5}" type="presParOf" srcId="{B5C5E975-AEBB-4CDA-BF4A-4E92037CE813}" destId="{BFE1B86B-C51F-449E-AA17-94F31987C993}" srcOrd="4" destOrd="0" presId="urn:microsoft.com/office/officeart/2016/7/layout/VerticalSolidActionList"/>
    <dgm:cxn modelId="{14E4B600-BC28-49DE-AFD6-8EF7B105EECE}" type="presParOf" srcId="{BFE1B86B-C51F-449E-AA17-94F31987C993}" destId="{E0EFCFF2-CDA5-4072-8A03-76821BC5FF51}" srcOrd="0" destOrd="0" presId="urn:microsoft.com/office/officeart/2016/7/layout/VerticalSolidActionList"/>
    <dgm:cxn modelId="{434D1B0E-1F2E-4CA0-B917-C888BCCE5025}" type="presParOf" srcId="{BFE1B86B-C51F-449E-AA17-94F31987C993}" destId="{D2C0F031-2D53-4F6B-AE3F-0428823D3E7E}" srcOrd="1" destOrd="0" presId="urn:microsoft.com/office/officeart/2016/7/layout/VerticalSolidActionList"/>
    <dgm:cxn modelId="{34B5F6BC-635B-44BC-A2B1-8509B5E6A4C4}" type="presParOf" srcId="{B5C5E975-AEBB-4CDA-BF4A-4E92037CE813}" destId="{3B19F008-CD50-4162-A8C6-7D7A9B5C6251}" srcOrd="5" destOrd="0" presId="urn:microsoft.com/office/officeart/2016/7/layout/VerticalSolidActionList"/>
    <dgm:cxn modelId="{34408E68-890A-4287-A1DD-F2FA0054B90E}" type="presParOf" srcId="{B5C5E975-AEBB-4CDA-BF4A-4E92037CE813}" destId="{211C068A-0223-4951-B02F-8545CD6AC7A5}" srcOrd="6" destOrd="0" presId="urn:microsoft.com/office/officeart/2016/7/layout/VerticalSolidActionList"/>
    <dgm:cxn modelId="{4A0BD682-EA73-480C-A729-FF3E4F67E0C4}" type="presParOf" srcId="{211C068A-0223-4951-B02F-8545CD6AC7A5}" destId="{AAD561C6-3531-4FD5-B727-4B3116060E8D}" srcOrd="0" destOrd="0" presId="urn:microsoft.com/office/officeart/2016/7/layout/VerticalSolidActionList"/>
    <dgm:cxn modelId="{5EF50C5C-797F-4499-8274-3C39E9CDA2CA}" type="presParOf" srcId="{211C068A-0223-4951-B02F-8545CD6AC7A5}" destId="{D05B2068-1D59-45DF-90B4-C8A52896D434}" srcOrd="1" destOrd="0" presId="urn:microsoft.com/office/officeart/2016/7/layout/VerticalSolidActionList"/>
    <dgm:cxn modelId="{51F8D9AE-2F46-4243-B839-75F343F604B4}" type="presParOf" srcId="{B5C5E975-AEBB-4CDA-BF4A-4E92037CE813}" destId="{3611AB8A-F4DF-490E-A66C-655FDCE88ED9}" srcOrd="7" destOrd="0" presId="urn:microsoft.com/office/officeart/2016/7/layout/VerticalSolidActionList"/>
    <dgm:cxn modelId="{0A3CC193-87C6-4F24-AF12-C9D6AE734B64}" type="presParOf" srcId="{B5C5E975-AEBB-4CDA-BF4A-4E92037CE813}" destId="{E61537E9-DDC2-40F8-9AF0-CF1BCA4618D3}" srcOrd="8" destOrd="0" presId="urn:microsoft.com/office/officeart/2016/7/layout/VerticalSolidActionList"/>
    <dgm:cxn modelId="{30EBF5A5-31B2-48B9-AAE3-A745E1681DF0}" type="presParOf" srcId="{E61537E9-DDC2-40F8-9AF0-CF1BCA4618D3}" destId="{7ECCDBA1-EDCC-4709-9D7E-FB1C7A043FC4}" srcOrd="0" destOrd="0" presId="urn:microsoft.com/office/officeart/2016/7/layout/VerticalSolidActionList"/>
    <dgm:cxn modelId="{F839A688-8427-4FE5-9B7B-8DDB758421B2}" type="presParOf" srcId="{E61537E9-DDC2-40F8-9AF0-CF1BCA4618D3}" destId="{947F5694-DC72-4B8F-8A95-D819F3A208F9}"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558C4-4C06-47A6-B7EC-2E059EC70EFC}">
      <dsp:nvSpPr>
        <dsp:cNvPr id="0" name=""/>
        <dsp:cNvSpPr/>
      </dsp:nvSpPr>
      <dsp:spPr>
        <a:xfrm>
          <a:off x="2208025" y="1646"/>
          <a:ext cx="3572857" cy="72243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23" tIns="183497" rIns="69323" bIns="183497" numCol="1" spcCol="1270" anchor="ctr" anchorCtr="0">
          <a:noAutofit/>
        </a:bodyPr>
        <a:lstStyle/>
        <a:p>
          <a:pPr marL="0" lvl="0" indent="0" algn="l" defTabSz="666750">
            <a:lnSpc>
              <a:spcPct val="90000"/>
            </a:lnSpc>
            <a:spcBef>
              <a:spcPct val="0"/>
            </a:spcBef>
            <a:spcAft>
              <a:spcPct val="35000"/>
            </a:spcAft>
            <a:buNone/>
          </a:pPr>
          <a:r>
            <a:rPr lang="hu-HU" sz="1500" kern="1200">
              <a:hlinkClick xmlns:r="http://schemas.openxmlformats.org/officeDocument/2006/relationships" r:id="rId1"/>
            </a:rPr>
            <a:t>https://solargold.hu/aranytombok/</a:t>
          </a:r>
          <a:r>
            <a:rPr lang="hu-HU" sz="1500" kern="1200"/>
            <a:t> </a:t>
          </a:r>
          <a:endParaRPr lang="en-US" sz="1500" kern="1200"/>
        </a:p>
      </dsp:txBody>
      <dsp:txXfrm>
        <a:off x="2208025" y="1646"/>
        <a:ext cx="3572857" cy="722430"/>
      </dsp:txXfrm>
    </dsp:sp>
    <dsp:sp modelId="{5A5E992C-0F25-4B40-9A82-9CA600362F8D}">
      <dsp:nvSpPr>
        <dsp:cNvPr id="0" name=""/>
        <dsp:cNvSpPr/>
      </dsp:nvSpPr>
      <dsp:spPr>
        <a:xfrm>
          <a:off x="276" y="1646"/>
          <a:ext cx="2207748" cy="72243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7266" tIns="71360" rIns="47266" bIns="71360" numCol="1" spcCol="1270" anchor="ctr" anchorCtr="0">
          <a:noAutofit/>
        </a:bodyPr>
        <a:lstStyle/>
        <a:p>
          <a:pPr marL="0" lvl="0" indent="0" algn="ctr" defTabSz="800100">
            <a:lnSpc>
              <a:spcPct val="90000"/>
            </a:lnSpc>
            <a:spcBef>
              <a:spcPct val="0"/>
            </a:spcBef>
            <a:spcAft>
              <a:spcPct val="35000"/>
            </a:spcAft>
            <a:buNone/>
          </a:pPr>
          <a:r>
            <a:rPr lang="hu-HU" sz="1800" kern="1200" dirty="0"/>
            <a:t>Befektetési aranytömb forgalmazás</a:t>
          </a:r>
          <a:endParaRPr lang="en-US" sz="1800" kern="1200" dirty="0"/>
        </a:p>
      </dsp:txBody>
      <dsp:txXfrm>
        <a:off x="276" y="1646"/>
        <a:ext cx="2207748" cy="722430"/>
      </dsp:txXfrm>
    </dsp:sp>
    <dsp:sp modelId="{E513FBBA-73D8-4D36-B74D-6EDE3E695D2B}">
      <dsp:nvSpPr>
        <dsp:cNvPr id="0" name=""/>
        <dsp:cNvSpPr/>
      </dsp:nvSpPr>
      <dsp:spPr>
        <a:xfrm>
          <a:off x="2206730" y="767423"/>
          <a:ext cx="3572857" cy="72243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23" tIns="183497" rIns="69323" bIns="183497" numCol="1" spcCol="1270" anchor="ctr" anchorCtr="0">
          <a:noAutofit/>
        </a:bodyPr>
        <a:lstStyle/>
        <a:p>
          <a:pPr marL="0" lvl="0" indent="0" algn="l" defTabSz="666750">
            <a:lnSpc>
              <a:spcPct val="90000"/>
            </a:lnSpc>
            <a:spcBef>
              <a:spcPct val="0"/>
            </a:spcBef>
            <a:spcAft>
              <a:spcPct val="35000"/>
            </a:spcAft>
            <a:buNone/>
          </a:pPr>
          <a:r>
            <a:rPr lang="hu-HU" sz="1500" kern="1200">
              <a:hlinkClick xmlns:r="http://schemas.openxmlformats.org/officeDocument/2006/relationships" r:id="rId2"/>
            </a:rPr>
            <a:t>https://solargold.hu/fizikai-aranyszamla/</a:t>
          </a:r>
          <a:r>
            <a:rPr lang="hu-HU" sz="1500" kern="1200"/>
            <a:t> </a:t>
          </a:r>
          <a:endParaRPr lang="en-US" sz="1500" kern="1200"/>
        </a:p>
      </dsp:txBody>
      <dsp:txXfrm>
        <a:off x="2206730" y="767423"/>
        <a:ext cx="3572857" cy="722430"/>
      </dsp:txXfrm>
    </dsp:sp>
    <dsp:sp modelId="{FF07E74A-6615-4EF7-9E22-C1E81E309C24}">
      <dsp:nvSpPr>
        <dsp:cNvPr id="0" name=""/>
        <dsp:cNvSpPr/>
      </dsp:nvSpPr>
      <dsp:spPr>
        <a:xfrm>
          <a:off x="276" y="767423"/>
          <a:ext cx="2206453" cy="72243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7266" tIns="71360" rIns="47266" bIns="71360" numCol="1" spcCol="1270" anchor="ctr" anchorCtr="0">
          <a:noAutofit/>
        </a:bodyPr>
        <a:lstStyle/>
        <a:p>
          <a:pPr marL="0" lvl="0" indent="0" algn="ctr" defTabSz="800100">
            <a:lnSpc>
              <a:spcPct val="90000"/>
            </a:lnSpc>
            <a:spcBef>
              <a:spcPct val="0"/>
            </a:spcBef>
            <a:spcAft>
              <a:spcPct val="35000"/>
            </a:spcAft>
            <a:buNone/>
          </a:pPr>
          <a:r>
            <a:rPr lang="hu-HU" sz="1800" kern="1200"/>
            <a:t>Aranyszámla</a:t>
          </a:r>
          <a:endParaRPr lang="en-US" sz="1800" kern="1200"/>
        </a:p>
      </dsp:txBody>
      <dsp:txXfrm>
        <a:off x="276" y="767423"/>
        <a:ext cx="2206453" cy="722430"/>
      </dsp:txXfrm>
    </dsp:sp>
    <dsp:sp modelId="{D2C0F031-2D53-4F6B-AE3F-0428823D3E7E}">
      <dsp:nvSpPr>
        <dsp:cNvPr id="0" name=""/>
        <dsp:cNvSpPr/>
      </dsp:nvSpPr>
      <dsp:spPr>
        <a:xfrm>
          <a:off x="2199235" y="1533199"/>
          <a:ext cx="3581891" cy="72243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499" tIns="183497" rIns="69499" bIns="183497" numCol="1" spcCol="1270" anchor="ctr" anchorCtr="0">
          <a:noAutofit/>
        </a:bodyPr>
        <a:lstStyle/>
        <a:p>
          <a:pPr marL="0" lvl="0" indent="0" algn="l" defTabSz="666750">
            <a:lnSpc>
              <a:spcPct val="90000"/>
            </a:lnSpc>
            <a:spcBef>
              <a:spcPct val="0"/>
            </a:spcBef>
            <a:spcAft>
              <a:spcPct val="35000"/>
            </a:spcAft>
            <a:buNone/>
          </a:pPr>
          <a:r>
            <a:rPr lang="hu-HU" sz="1500" kern="1200">
              <a:hlinkClick xmlns:r="http://schemas.openxmlformats.org/officeDocument/2006/relationships" r:id="rId3"/>
            </a:rPr>
            <a:t>https://finegold.hu/kincsvadaszat/</a:t>
          </a:r>
          <a:r>
            <a:rPr lang="hu-HU" sz="1500" kern="1200"/>
            <a:t> </a:t>
          </a:r>
          <a:endParaRPr lang="en-US" sz="1500" kern="1200"/>
        </a:p>
      </dsp:txBody>
      <dsp:txXfrm>
        <a:off x="2199235" y="1533199"/>
        <a:ext cx="3581891" cy="722430"/>
      </dsp:txXfrm>
    </dsp:sp>
    <dsp:sp modelId="{E0EFCFF2-CDA5-4072-8A03-76821BC5FF51}">
      <dsp:nvSpPr>
        <dsp:cNvPr id="0" name=""/>
        <dsp:cNvSpPr/>
      </dsp:nvSpPr>
      <dsp:spPr>
        <a:xfrm>
          <a:off x="15607" y="1533199"/>
          <a:ext cx="2198958" cy="72243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7385" tIns="71360" rIns="47385" bIns="71360" numCol="1" spcCol="1270" anchor="ctr" anchorCtr="0">
          <a:noAutofit/>
        </a:bodyPr>
        <a:lstStyle/>
        <a:p>
          <a:pPr marL="0" lvl="0" indent="0" algn="ctr" defTabSz="800100">
            <a:lnSpc>
              <a:spcPct val="90000"/>
            </a:lnSpc>
            <a:spcBef>
              <a:spcPct val="0"/>
            </a:spcBef>
            <a:spcAft>
              <a:spcPct val="35000"/>
            </a:spcAft>
            <a:buNone/>
          </a:pPr>
          <a:r>
            <a:rPr lang="hu-HU" sz="1800" kern="1200"/>
            <a:t>Kincsvadászat</a:t>
          </a:r>
          <a:endParaRPr lang="en-US" sz="1800" kern="1200"/>
        </a:p>
      </dsp:txBody>
      <dsp:txXfrm>
        <a:off x="15607" y="1533199"/>
        <a:ext cx="2198958" cy="722430"/>
      </dsp:txXfrm>
    </dsp:sp>
    <dsp:sp modelId="{D05B2068-1D59-45DF-90B4-C8A52896D434}">
      <dsp:nvSpPr>
        <dsp:cNvPr id="0" name=""/>
        <dsp:cNvSpPr/>
      </dsp:nvSpPr>
      <dsp:spPr>
        <a:xfrm>
          <a:off x="2222031" y="2298976"/>
          <a:ext cx="3559306" cy="72243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060" tIns="183497" rIns="69060" bIns="183497" numCol="1" spcCol="1270" anchor="ctr" anchorCtr="0">
          <a:noAutofit/>
        </a:bodyPr>
        <a:lstStyle/>
        <a:p>
          <a:pPr marL="0" lvl="0" indent="0" algn="l" defTabSz="666750">
            <a:lnSpc>
              <a:spcPct val="90000"/>
            </a:lnSpc>
            <a:spcBef>
              <a:spcPct val="0"/>
            </a:spcBef>
            <a:spcAft>
              <a:spcPct val="35000"/>
            </a:spcAft>
            <a:buNone/>
          </a:pPr>
          <a:r>
            <a:rPr lang="hu-HU" sz="1500" kern="1200">
              <a:hlinkClick xmlns:r="http://schemas.openxmlformats.org/officeDocument/2006/relationships" r:id="rId4"/>
            </a:rPr>
            <a:t>https://aranyor.hu/</a:t>
          </a:r>
          <a:r>
            <a:rPr lang="hu-HU" sz="1500" kern="1200"/>
            <a:t> </a:t>
          </a:r>
          <a:endParaRPr lang="en-US" sz="1500" kern="1200"/>
        </a:p>
      </dsp:txBody>
      <dsp:txXfrm>
        <a:off x="2222031" y="2298976"/>
        <a:ext cx="3559306" cy="722430"/>
      </dsp:txXfrm>
    </dsp:sp>
    <dsp:sp modelId="{AAD561C6-3531-4FD5-B727-4B3116060E8D}">
      <dsp:nvSpPr>
        <dsp:cNvPr id="0" name=""/>
        <dsp:cNvSpPr/>
      </dsp:nvSpPr>
      <dsp:spPr>
        <a:xfrm>
          <a:off x="276" y="2298976"/>
          <a:ext cx="2221754" cy="72243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7087" tIns="71360" rIns="47087" bIns="71360" numCol="1" spcCol="1270" anchor="ctr" anchorCtr="0">
          <a:noAutofit/>
        </a:bodyPr>
        <a:lstStyle/>
        <a:p>
          <a:pPr marL="0" lvl="0" indent="0" algn="ctr" defTabSz="800100">
            <a:lnSpc>
              <a:spcPct val="90000"/>
            </a:lnSpc>
            <a:spcBef>
              <a:spcPct val="0"/>
            </a:spcBef>
            <a:spcAft>
              <a:spcPct val="35000"/>
            </a:spcAft>
            <a:buNone/>
          </a:pPr>
          <a:r>
            <a:rPr lang="hu-HU" sz="1800" kern="1200" dirty="0"/>
            <a:t>Nyereményjáték:</a:t>
          </a:r>
          <a:endParaRPr lang="en-US" sz="1800" kern="1200" dirty="0"/>
        </a:p>
      </dsp:txBody>
      <dsp:txXfrm>
        <a:off x="276" y="2298976"/>
        <a:ext cx="2221754" cy="722430"/>
      </dsp:txXfrm>
    </dsp:sp>
    <dsp:sp modelId="{947F5694-DC72-4B8F-8A95-D819F3A208F9}">
      <dsp:nvSpPr>
        <dsp:cNvPr id="0" name=""/>
        <dsp:cNvSpPr/>
      </dsp:nvSpPr>
      <dsp:spPr>
        <a:xfrm>
          <a:off x="2223039" y="3064752"/>
          <a:ext cx="3557279" cy="72243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94" tIns="183497" rIns="66694" bIns="183497" numCol="1" spcCol="1270" anchor="ctr" anchorCtr="0">
          <a:noAutofit/>
        </a:bodyPr>
        <a:lstStyle/>
        <a:p>
          <a:pPr marL="0" lvl="0" indent="0" algn="l" defTabSz="666750">
            <a:lnSpc>
              <a:spcPct val="90000"/>
            </a:lnSpc>
            <a:spcBef>
              <a:spcPct val="0"/>
            </a:spcBef>
            <a:spcAft>
              <a:spcPct val="35000"/>
            </a:spcAft>
            <a:buNone/>
          </a:pPr>
          <a:r>
            <a:rPr lang="hu-HU" sz="1500" kern="1200" dirty="0">
              <a:hlinkClick xmlns:r="http://schemas.openxmlformats.org/officeDocument/2006/relationships" r:id="rId5"/>
            </a:rPr>
            <a:t>https://prestigegold.hu/</a:t>
          </a:r>
          <a:endParaRPr lang="en-US" sz="1500" kern="1200" dirty="0"/>
        </a:p>
      </dsp:txBody>
      <dsp:txXfrm>
        <a:off x="2223039" y="3064752"/>
        <a:ext cx="3557279" cy="722430"/>
      </dsp:txXfrm>
    </dsp:sp>
    <dsp:sp modelId="{7ECCDBA1-EDCC-4709-9D7E-FB1C7A043FC4}">
      <dsp:nvSpPr>
        <dsp:cNvPr id="0" name=""/>
        <dsp:cNvSpPr/>
      </dsp:nvSpPr>
      <dsp:spPr>
        <a:xfrm>
          <a:off x="0" y="3066399"/>
          <a:ext cx="2222762" cy="72243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5473" tIns="71360" rIns="45473" bIns="71360" numCol="1" spcCol="1270" anchor="ctr" anchorCtr="0">
          <a:noAutofit/>
        </a:bodyPr>
        <a:lstStyle/>
        <a:p>
          <a:pPr marL="0" lvl="0" indent="0" algn="ctr" defTabSz="800100">
            <a:lnSpc>
              <a:spcPct val="90000"/>
            </a:lnSpc>
            <a:spcBef>
              <a:spcPct val="0"/>
            </a:spcBef>
            <a:spcAft>
              <a:spcPct val="35000"/>
            </a:spcAft>
            <a:buNone/>
          </a:pPr>
          <a:r>
            <a:rPr lang="hu-HU" sz="1800" kern="1200" dirty="0" err="1"/>
            <a:t>PrestigeGold</a:t>
          </a:r>
          <a:endParaRPr lang="en-US" sz="1800" kern="1200" dirty="0"/>
        </a:p>
      </dsp:txBody>
      <dsp:txXfrm>
        <a:off x="0" y="3066399"/>
        <a:ext cx="2222762" cy="72243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25T12:19:58.943"/>
    </inkml:context>
    <inkml:brush xml:id="br0">
      <inkml:brushProperty name="width" value="0.05" units="cm"/>
      <inkml:brushProperty name="height" value="0.05" units="cm"/>
    </inkml:brush>
  </inkml:definitions>
  <inkml:trace contextRef="#ctx0" brushRef="#br0">1 1 8783 0 0,'0'0'256'0'0,"0"0"48"0"0,0 0 24 0 0,0 0-264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25T12:20:01.163"/>
    </inkml:context>
    <inkml:brush xml:id="br0">
      <inkml:brushProperty name="width" value="0.1" units="cm"/>
      <inkml:brushProperty name="height" value="0.1" units="cm"/>
      <inkml:brushProperty name="color" value="#333333"/>
    </inkml:brush>
  </inkml:definitions>
  <inkml:trace contextRef="#ctx0" brushRef="#br0">198 74 13823 0 0,'-131'-46'2832'0'0,"111"35"-2095"0"0,18 10-587 0 0,-1-1 0 0 0,0 0 0 0 0,0 1 0 0 0,0-1 0 0 0,0 1 0 0 0,0 0 0 0 0,-1 0-150 0 0,-17-4 165 0 0,19 5-365 0 0,2 0-40 0 0,0 0 0 0 0,0 0-114 0 0,0 0-484 0 0,0 0-214 0 0,0 0-40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4D9ABA-BC76-4242-A6D0-3DE7EB3B7A0E}"/>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F11F1182-C8B1-47B7-B118-0D3BB98D1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D1988492-A9ED-43AE-91A8-39550C781F6D}"/>
              </a:ext>
            </a:extLst>
          </p:cNvPr>
          <p:cNvSpPr>
            <a:spLocks noGrp="1"/>
          </p:cNvSpPr>
          <p:nvPr>
            <p:ph type="dt" sz="half" idx="10"/>
          </p:nvPr>
        </p:nvSpPr>
        <p:spPr/>
        <p:txBody>
          <a:bodyPr/>
          <a:lstStyle/>
          <a:p>
            <a:fld id="{30FAAA78-B26B-4554-B5FA-D1E6333C3449}" type="datetimeFigureOut">
              <a:rPr lang="hu-HU" smtClean="0"/>
              <a:t>2020. 12. 01.</a:t>
            </a:fld>
            <a:endParaRPr lang="hu-HU"/>
          </a:p>
        </p:txBody>
      </p:sp>
      <p:sp>
        <p:nvSpPr>
          <p:cNvPr id="5" name="Élőláb helye 4">
            <a:extLst>
              <a:ext uri="{FF2B5EF4-FFF2-40B4-BE49-F238E27FC236}">
                <a16:creationId xmlns:a16="http://schemas.microsoft.com/office/drawing/2014/main" id="{4B6FE7A3-C169-4106-A310-5702F705652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C385ACF-C5AD-480B-9760-77D2303C989D}"/>
              </a:ext>
            </a:extLst>
          </p:cNvPr>
          <p:cNvSpPr>
            <a:spLocks noGrp="1"/>
          </p:cNvSpPr>
          <p:nvPr>
            <p:ph type="sldNum" sz="quarter" idx="12"/>
          </p:nvPr>
        </p:nvSpPr>
        <p:spPr/>
        <p:txBody>
          <a:bodyPr/>
          <a:lstStyle/>
          <a:p>
            <a:fld id="{DE1023B6-34F6-413C-B87A-5BB67C1D40F4}" type="slidenum">
              <a:rPr lang="hu-HU" smtClean="0"/>
              <a:t>‹#›</a:t>
            </a:fld>
            <a:endParaRPr lang="hu-HU"/>
          </a:p>
        </p:txBody>
      </p:sp>
    </p:spTree>
    <p:extLst>
      <p:ext uri="{BB962C8B-B14F-4D97-AF65-F5344CB8AC3E}">
        <p14:creationId xmlns:p14="http://schemas.microsoft.com/office/powerpoint/2010/main" val="333956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855E5F8-4F10-4403-84EF-51F00BF2DB05}"/>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8140EF42-18BC-43F9-BBB7-7214E107FA3E}"/>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B34094B-3C77-4E4D-8DE9-C4BDB9CE6D64}"/>
              </a:ext>
            </a:extLst>
          </p:cNvPr>
          <p:cNvSpPr>
            <a:spLocks noGrp="1"/>
          </p:cNvSpPr>
          <p:nvPr>
            <p:ph type="dt" sz="half" idx="10"/>
          </p:nvPr>
        </p:nvSpPr>
        <p:spPr/>
        <p:txBody>
          <a:bodyPr/>
          <a:lstStyle/>
          <a:p>
            <a:fld id="{30FAAA78-B26B-4554-B5FA-D1E6333C3449}" type="datetimeFigureOut">
              <a:rPr lang="hu-HU" smtClean="0"/>
              <a:t>2020. 12. 01.</a:t>
            </a:fld>
            <a:endParaRPr lang="hu-HU"/>
          </a:p>
        </p:txBody>
      </p:sp>
      <p:sp>
        <p:nvSpPr>
          <p:cNvPr id="5" name="Élőláb helye 4">
            <a:extLst>
              <a:ext uri="{FF2B5EF4-FFF2-40B4-BE49-F238E27FC236}">
                <a16:creationId xmlns:a16="http://schemas.microsoft.com/office/drawing/2014/main" id="{9E82560F-0801-4368-B5B5-65FD78D4911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A8A7632-A09D-49A1-A0BA-B705633A3BF6}"/>
              </a:ext>
            </a:extLst>
          </p:cNvPr>
          <p:cNvSpPr>
            <a:spLocks noGrp="1"/>
          </p:cNvSpPr>
          <p:nvPr>
            <p:ph type="sldNum" sz="quarter" idx="12"/>
          </p:nvPr>
        </p:nvSpPr>
        <p:spPr/>
        <p:txBody>
          <a:bodyPr/>
          <a:lstStyle/>
          <a:p>
            <a:fld id="{DE1023B6-34F6-413C-B87A-5BB67C1D40F4}" type="slidenum">
              <a:rPr lang="hu-HU" smtClean="0"/>
              <a:t>‹#›</a:t>
            </a:fld>
            <a:endParaRPr lang="hu-HU"/>
          </a:p>
        </p:txBody>
      </p:sp>
    </p:spTree>
    <p:extLst>
      <p:ext uri="{BB962C8B-B14F-4D97-AF65-F5344CB8AC3E}">
        <p14:creationId xmlns:p14="http://schemas.microsoft.com/office/powerpoint/2010/main" val="65672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558135F-5A48-47B9-89AF-9F6A7977711A}"/>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2A083E87-AB8C-4E70-B7DF-D3376D222994}"/>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D1887D5-808D-4AF1-A850-4E0DC8DA3C80}"/>
              </a:ext>
            </a:extLst>
          </p:cNvPr>
          <p:cNvSpPr>
            <a:spLocks noGrp="1"/>
          </p:cNvSpPr>
          <p:nvPr>
            <p:ph type="dt" sz="half" idx="10"/>
          </p:nvPr>
        </p:nvSpPr>
        <p:spPr/>
        <p:txBody>
          <a:bodyPr/>
          <a:lstStyle/>
          <a:p>
            <a:fld id="{30FAAA78-B26B-4554-B5FA-D1E6333C3449}" type="datetimeFigureOut">
              <a:rPr lang="hu-HU" smtClean="0"/>
              <a:t>2020. 12. 01.</a:t>
            </a:fld>
            <a:endParaRPr lang="hu-HU"/>
          </a:p>
        </p:txBody>
      </p:sp>
      <p:sp>
        <p:nvSpPr>
          <p:cNvPr id="5" name="Élőláb helye 4">
            <a:extLst>
              <a:ext uri="{FF2B5EF4-FFF2-40B4-BE49-F238E27FC236}">
                <a16:creationId xmlns:a16="http://schemas.microsoft.com/office/drawing/2014/main" id="{9B9C0BF2-D8A9-4D24-91B4-B8D8D05FE72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6E57590-4CA8-4871-A8C6-A2F1966EFA2E}"/>
              </a:ext>
            </a:extLst>
          </p:cNvPr>
          <p:cNvSpPr>
            <a:spLocks noGrp="1"/>
          </p:cNvSpPr>
          <p:nvPr>
            <p:ph type="sldNum" sz="quarter" idx="12"/>
          </p:nvPr>
        </p:nvSpPr>
        <p:spPr/>
        <p:txBody>
          <a:bodyPr/>
          <a:lstStyle/>
          <a:p>
            <a:fld id="{DE1023B6-34F6-413C-B87A-5BB67C1D40F4}" type="slidenum">
              <a:rPr lang="hu-HU" smtClean="0"/>
              <a:t>‹#›</a:t>
            </a:fld>
            <a:endParaRPr lang="hu-HU"/>
          </a:p>
        </p:txBody>
      </p:sp>
    </p:spTree>
    <p:extLst>
      <p:ext uri="{BB962C8B-B14F-4D97-AF65-F5344CB8AC3E}">
        <p14:creationId xmlns:p14="http://schemas.microsoft.com/office/powerpoint/2010/main" val="404424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1DC4DC-5002-4BCD-A734-A493C15DC07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1FA2AD1F-2298-4534-9376-EE4DD8A587CA}"/>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14E4725-C031-42D7-BCB6-833313D92C91}"/>
              </a:ext>
            </a:extLst>
          </p:cNvPr>
          <p:cNvSpPr>
            <a:spLocks noGrp="1"/>
          </p:cNvSpPr>
          <p:nvPr>
            <p:ph type="dt" sz="half" idx="10"/>
          </p:nvPr>
        </p:nvSpPr>
        <p:spPr/>
        <p:txBody>
          <a:bodyPr/>
          <a:lstStyle/>
          <a:p>
            <a:fld id="{30FAAA78-B26B-4554-B5FA-D1E6333C3449}" type="datetimeFigureOut">
              <a:rPr lang="hu-HU" smtClean="0"/>
              <a:t>2020. 12. 01.</a:t>
            </a:fld>
            <a:endParaRPr lang="hu-HU"/>
          </a:p>
        </p:txBody>
      </p:sp>
      <p:sp>
        <p:nvSpPr>
          <p:cNvPr id="5" name="Élőláb helye 4">
            <a:extLst>
              <a:ext uri="{FF2B5EF4-FFF2-40B4-BE49-F238E27FC236}">
                <a16:creationId xmlns:a16="http://schemas.microsoft.com/office/drawing/2014/main" id="{D36FDBDE-8F89-4080-A4FF-6FCECD883CC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4EBBB4E-BCDA-4DA8-AE99-F314CB19296A}"/>
              </a:ext>
            </a:extLst>
          </p:cNvPr>
          <p:cNvSpPr>
            <a:spLocks noGrp="1"/>
          </p:cNvSpPr>
          <p:nvPr>
            <p:ph type="sldNum" sz="quarter" idx="12"/>
          </p:nvPr>
        </p:nvSpPr>
        <p:spPr/>
        <p:txBody>
          <a:bodyPr/>
          <a:lstStyle/>
          <a:p>
            <a:fld id="{DE1023B6-34F6-413C-B87A-5BB67C1D40F4}" type="slidenum">
              <a:rPr lang="hu-HU" smtClean="0"/>
              <a:t>‹#›</a:t>
            </a:fld>
            <a:endParaRPr lang="hu-HU"/>
          </a:p>
        </p:txBody>
      </p:sp>
    </p:spTree>
    <p:extLst>
      <p:ext uri="{BB962C8B-B14F-4D97-AF65-F5344CB8AC3E}">
        <p14:creationId xmlns:p14="http://schemas.microsoft.com/office/powerpoint/2010/main" val="419267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09056C7-4E29-4024-8DB5-6E2BC7A02A70}"/>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1D42D1FF-D25A-430A-80F2-2B5D302E26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7CD04E68-9749-4D36-A463-10EF1EF27EF3}"/>
              </a:ext>
            </a:extLst>
          </p:cNvPr>
          <p:cNvSpPr>
            <a:spLocks noGrp="1"/>
          </p:cNvSpPr>
          <p:nvPr>
            <p:ph type="dt" sz="half" idx="10"/>
          </p:nvPr>
        </p:nvSpPr>
        <p:spPr/>
        <p:txBody>
          <a:bodyPr/>
          <a:lstStyle/>
          <a:p>
            <a:fld id="{30FAAA78-B26B-4554-B5FA-D1E6333C3449}" type="datetimeFigureOut">
              <a:rPr lang="hu-HU" smtClean="0"/>
              <a:t>2020. 12. 01.</a:t>
            </a:fld>
            <a:endParaRPr lang="hu-HU"/>
          </a:p>
        </p:txBody>
      </p:sp>
      <p:sp>
        <p:nvSpPr>
          <p:cNvPr id="5" name="Élőláb helye 4">
            <a:extLst>
              <a:ext uri="{FF2B5EF4-FFF2-40B4-BE49-F238E27FC236}">
                <a16:creationId xmlns:a16="http://schemas.microsoft.com/office/drawing/2014/main" id="{C9D1C946-E023-4E76-84E5-E3B0209658F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97C95B1-A611-42D8-B38A-91E87EA8F46F}"/>
              </a:ext>
            </a:extLst>
          </p:cNvPr>
          <p:cNvSpPr>
            <a:spLocks noGrp="1"/>
          </p:cNvSpPr>
          <p:nvPr>
            <p:ph type="sldNum" sz="quarter" idx="12"/>
          </p:nvPr>
        </p:nvSpPr>
        <p:spPr/>
        <p:txBody>
          <a:bodyPr/>
          <a:lstStyle/>
          <a:p>
            <a:fld id="{DE1023B6-34F6-413C-B87A-5BB67C1D40F4}" type="slidenum">
              <a:rPr lang="hu-HU" smtClean="0"/>
              <a:t>‹#›</a:t>
            </a:fld>
            <a:endParaRPr lang="hu-HU"/>
          </a:p>
        </p:txBody>
      </p:sp>
    </p:spTree>
    <p:extLst>
      <p:ext uri="{BB962C8B-B14F-4D97-AF65-F5344CB8AC3E}">
        <p14:creationId xmlns:p14="http://schemas.microsoft.com/office/powerpoint/2010/main" val="2517095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4CBC93D-F8CC-4A45-9BB8-82FDB11BFD4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C457B762-B78F-4EC8-82DC-088F60D011D9}"/>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D714420F-8D04-44A5-9F39-9D140E32DD5E}"/>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75AFCD44-7274-4083-BC7B-FB2DD430DFA1}"/>
              </a:ext>
            </a:extLst>
          </p:cNvPr>
          <p:cNvSpPr>
            <a:spLocks noGrp="1"/>
          </p:cNvSpPr>
          <p:nvPr>
            <p:ph type="dt" sz="half" idx="10"/>
          </p:nvPr>
        </p:nvSpPr>
        <p:spPr/>
        <p:txBody>
          <a:bodyPr/>
          <a:lstStyle/>
          <a:p>
            <a:fld id="{30FAAA78-B26B-4554-B5FA-D1E6333C3449}" type="datetimeFigureOut">
              <a:rPr lang="hu-HU" smtClean="0"/>
              <a:t>2020. 12. 01.</a:t>
            </a:fld>
            <a:endParaRPr lang="hu-HU"/>
          </a:p>
        </p:txBody>
      </p:sp>
      <p:sp>
        <p:nvSpPr>
          <p:cNvPr id="6" name="Élőláb helye 5">
            <a:extLst>
              <a:ext uri="{FF2B5EF4-FFF2-40B4-BE49-F238E27FC236}">
                <a16:creationId xmlns:a16="http://schemas.microsoft.com/office/drawing/2014/main" id="{047F9E4B-2DDD-4E87-8110-A4D61577FAA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0DB326C-E994-4A85-9E3C-275364F103E8}"/>
              </a:ext>
            </a:extLst>
          </p:cNvPr>
          <p:cNvSpPr>
            <a:spLocks noGrp="1"/>
          </p:cNvSpPr>
          <p:nvPr>
            <p:ph type="sldNum" sz="quarter" idx="12"/>
          </p:nvPr>
        </p:nvSpPr>
        <p:spPr/>
        <p:txBody>
          <a:bodyPr/>
          <a:lstStyle/>
          <a:p>
            <a:fld id="{DE1023B6-34F6-413C-B87A-5BB67C1D40F4}" type="slidenum">
              <a:rPr lang="hu-HU" smtClean="0"/>
              <a:t>‹#›</a:t>
            </a:fld>
            <a:endParaRPr lang="hu-HU"/>
          </a:p>
        </p:txBody>
      </p:sp>
    </p:spTree>
    <p:extLst>
      <p:ext uri="{BB962C8B-B14F-4D97-AF65-F5344CB8AC3E}">
        <p14:creationId xmlns:p14="http://schemas.microsoft.com/office/powerpoint/2010/main" val="396391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FA42E35-0425-4352-8452-CAF4EE20348A}"/>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9BA1DAD6-77BE-49B6-8E16-76012C246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3D867E94-B768-4A66-9070-77D48B0ADBC1}"/>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543590A0-70DD-4F5A-8F69-F232FA9A0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5A210A38-126E-448E-9738-B0332EBE82C6}"/>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4F77478-6D42-4E92-B4D1-15B9BBAA1286}"/>
              </a:ext>
            </a:extLst>
          </p:cNvPr>
          <p:cNvSpPr>
            <a:spLocks noGrp="1"/>
          </p:cNvSpPr>
          <p:nvPr>
            <p:ph type="dt" sz="half" idx="10"/>
          </p:nvPr>
        </p:nvSpPr>
        <p:spPr/>
        <p:txBody>
          <a:bodyPr/>
          <a:lstStyle/>
          <a:p>
            <a:fld id="{30FAAA78-B26B-4554-B5FA-D1E6333C3449}" type="datetimeFigureOut">
              <a:rPr lang="hu-HU" smtClean="0"/>
              <a:t>2020. 12. 01.</a:t>
            </a:fld>
            <a:endParaRPr lang="hu-HU"/>
          </a:p>
        </p:txBody>
      </p:sp>
      <p:sp>
        <p:nvSpPr>
          <p:cNvPr id="8" name="Élőláb helye 7">
            <a:extLst>
              <a:ext uri="{FF2B5EF4-FFF2-40B4-BE49-F238E27FC236}">
                <a16:creationId xmlns:a16="http://schemas.microsoft.com/office/drawing/2014/main" id="{5F1D166D-588C-425D-BD92-60E1AB5D69DC}"/>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7E4F5351-B18A-492B-A9A4-4BC4B3C55844}"/>
              </a:ext>
            </a:extLst>
          </p:cNvPr>
          <p:cNvSpPr>
            <a:spLocks noGrp="1"/>
          </p:cNvSpPr>
          <p:nvPr>
            <p:ph type="sldNum" sz="quarter" idx="12"/>
          </p:nvPr>
        </p:nvSpPr>
        <p:spPr/>
        <p:txBody>
          <a:bodyPr/>
          <a:lstStyle/>
          <a:p>
            <a:fld id="{DE1023B6-34F6-413C-B87A-5BB67C1D40F4}" type="slidenum">
              <a:rPr lang="hu-HU" smtClean="0"/>
              <a:t>‹#›</a:t>
            </a:fld>
            <a:endParaRPr lang="hu-HU"/>
          </a:p>
        </p:txBody>
      </p:sp>
    </p:spTree>
    <p:extLst>
      <p:ext uri="{BB962C8B-B14F-4D97-AF65-F5344CB8AC3E}">
        <p14:creationId xmlns:p14="http://schemas.microsoft.com/office/powerpoint/2010/main" val="55721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FB12B5D-CBDE-4FA2-A685-62AB44C86D9F}"/>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E0BF28D6-7A83-4A69-9D6C-002FC63DA93F}"/>
              </a:ext>
            </a:extLst>
          </p:cNvPr>
          <p:cNvSpPr>
            <a:spLocks noGrp="1"/>
          </p:cNvSpPr>
          <p:nvPr>
            <p:ph type="dt" sz="half" idx="10"/>
          </p:nvPr>
        </p:nvSpPr>
        <p:spPr/>
        <p:txBody>
          <a:bodyPr/>
          <a:lstStyle/>
          <a:p>
            <a:fld id="{30FAAA78-B26B-4554-B5FA-D1E6333C3449}" type="datetimeFigureOut">
              <a:rPr lang="hu-HU" smtClean="0"/>
              <a:t>2020. 12. 01.</a:t>
            </a:fld>
            <a:endParaRPr lang="hu-HU"/>
          </a:p>
        </p:txBody>
      </p:sp>
      <p:sp>
        <p:nvSpPr>
          <p:cNvPr id="4" name="Élőláb helye 3">
            <a:extLst>
              <a:ext uri="{FF2B5EF4-FFF2-40B4-BE49-F238E27FC236}">
                <a16:creationId xmlns:a16="http://schemas.microsoft.com/office/drawing/2014/main" id="{DF6F7387-B800-4CEE-8AB9-CCEAB143A4C9}"/>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10947F48-DD01-4A34-B7D1-8C9E67A8B865}"/>
              </a:ext>
            </a:extLst>
          </p:cNvPr>
          <p:cNvSpPr>
            <a:spLocks noGrp="1"/>
          </p:cNvSpPr>
          <p:nvPr>
            <p:ph type="sldNum" sz="quarter" idx="12"/>
          </p:nvPr>
        </p:nvSpPr>
        <p:spPr/>
        <p:txBody>
          <a:bodyPr/>
          <a:lstStyle/>
          <a:p>
            <a:fld id="{DE1023B6-34F6-413C-B87A-5BB67C1D40F4}" type="slidenum">
              <a:rPr lang="hu-HU" smtClean="0"/>
              <a:t>‹#›</a:t>
            </a:fld>
            <a:endParaRPr lang="hu-HU"/>
          </a:p>
        </p:txBody>
      </p:sp>
    </p:spTree>
    <p:extLst>
      <p:ext uri="{BB962C8B-B14F-4D97-AF65-F5344CB8AC3E}">
        <p14:creationId xmlns:p14="http://schemas.microsoft.com/office/powerpoint/2010/main" val="240451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57D860D9-9F7D-4FEB-8245-A523E07D6AD7}"/>
              </a:ext>
            </a:extLst>
          </p:cNvPr>
          <p:cNvSpPr>
            <a:spLocks noGrp="1"/>
          </p:cNvSpPr>
          <p:nvPr>
            <p:ph type="dt" sz="half" idx="10"/>
          </p:nvPr>
        </p:nvSpPr>
        <p:spPr/>
        <p:txBody>
          <a:bodyPr/>
          <a:lstStyle/>
          <a:p>
            <a:fld id="{30FAAA78-B26B-4554-B5FA-D1E6333C3449}" type="datetimeFigureOut">
              <a:rPr lang="hu-HU" smtClean="0"/>
              <a:t>2020. 12. 01.</a:t>
            </a:fld>
            <a:endParaRPr lang="hu-HU"/>
          </a:p>
        </p:txBody>
      </p:sp>
      <p:sp>
        <p:nvSpPr>
          <p:cNvPr id="3" name="Élőláb helye 2">
            <a:extLst>
              <a:ext uri="{FF2B5EF4-FFF2-40B4-BE49-F238E27FC236}">
                <a16:creationId xmlns:a16="http://schemas.microsoft.com/office/drawing/2014/main" id="{8FAEE750-1CC3-4034-942D-27AC0AD86000}"/>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9DEF17F5-792D-4979-B17C-27A08C37AF8E}"/>
              </a:ext>
            </a:extLst>
          </p:cNvPr>
          <p:cNvSpPr>
            <a:spLocks noGrp="1"/>
          </p:cNvSpPr>
          <p:nvPr>
            <p:ph type="sldNum" sz="quarter" idx="12"/>
          </p:nvPr>
        </p:nvSpPr>
        <p:spPr/>
        <p:txBody>
          <a:bodyPr/>
          <a:lstStyle/>
          <a:p>
            <a:fld id="{DE1023B6-34F6-413C-B87A-5BB67C1D40F4}" type="slidenum">
              <a:rPr lang="hu-HU" smtClean="0"/>
              <a:t>‹#›</a:t>
            </a:fld>
            <a:endParaRPr lang="hu-HU"/>
          </a:p>
        </p:txBody>
      </p:sp>
    </p:spTree>
    <p:extLst>
      <p:ext uri="{BB962C8B-B14F-4D97-AF65-F5344CB8AC3E}">
        <p14:creationId xmlns:p14="http://schemas.microsoft.com/office/powerpoint/2010/main" val="51596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400A1FA-745F-44E0-8F4E-829029E392DD}"/>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C5EF00EE-D257-47E4-B257-13B12EF25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36B1405-9639-4A00-8E1D-69966594B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E21BE1E5-FA8D-4502-82E1-F7805EE61C37}"/>
              </a:ext>
            </a:extLst>
          </p:cNvPr>
          <p:cNvSpPr>
            <a:spLocks noGrp="1"/>
          </p:cNvSpPr>
          <p:nvPr>
            <p:ph type="dt" sz="half" idx="10"/>
          </p:nvPr>
        </p:nvSpPr>
        <p:spPr/>
        <p:txBody>
          <a:bodyPr/>
          <a:lstStyle/>
          <a:p>
            <a:fld id="{30FAAA78-B26B-4554-B5FA-D1E6333C3449}" type="datetimeFigureOut">
              <a:rPr lang="hu-HU" smtClean="0"/>
              <a:t>2020. 12. 01.</a:t>
            </a:fld>
            <a:endParaRPr lang="hu-HU"/>
          </a:p>
        </p:txBody>
      </p:sp>
      <p:sp>
        <p:nvSpPr>
          <p:cNvPr id="6" name="Élőláb helye 5">
            <a:extLst>
              <a:ext uri="{FF2B5EF4-FFF2-40B4-BE49-F238E27FC236}">
                <a16:creationId xmlns:a16="http://schemas.microsoft.com/office/drawing/2014/main" id="{9BC88467-4AC2-49AE-9BCD-D82CF08CAB3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868C5916-BCFC-4327-840F-D2A325B5D31E}"/>
              </a:ext>
            </a:extLst>
          </p:cNvPr>
          <p:cNvSpPr>
            <a:spLocks noGrp="1"/>
          </p:cNvSpPr>
          <p:nvPr>
            <p:ph type="sldNum" sz="quarter" idx="12"/>
          </p:nvPr>
        </p:nvSpPr>
        <p:spPr/>
        <p:txBody>
          <a:bodyPr/>
          <a:lstStyle/>
          <a:p>
            <a:fld id="{DE1023B6-34F6-413C-B87A-5BB67C1D40F4}" type="slidenum">
              <a:rPr lang="hu-HU" smtClean="0"/>
              <a:t>‹#›</a:t>
            </a:fld>
            <a:endParaRPr lang="hu-HU"/>
          </a:p>
        </p:txBody>
      </p:sp>
    </p:spTree>
    <p:extLst>
      <p:ext uri="{BB962C8B-B14F-4D97-AF65-F5344CB8AC3E}">
        <p14:creationId xmlns:p14="http://schemas.microsoft.com/office/powerpoint/2010/main" val="242212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D4230B-9833-426B-9643-679A257EBDEA}"/>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D9637337-3B25-4913-85AA-21E5C61A1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DB582B94-9C78-46BD-89EF-9F40F28CB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26C89F2-AAC6-4A0A-BADB-42A2BBAB0B2F}"/>
              </a:ext>
            </a:extLst>
          </p:cNvPr>
          <p:cNvSpPr>
            <a:spLocks noGrp="1"/>
          </p:cNvSpPr>
          <p:nvPr>
            <p:ph type="dt" sz="half" idx="10"/>
          </p:nvPr>
        </p:nvSpPr>
        <p:spPr/>
        <p:txBody>
          <a:bodyPr/>
          <a:lstStyle/>
          <a:p>
            <a:fld id="{30FAAA78-B26B-4554-B5FA-D1E6333C3449}" type="datetimeFigureOut">
              <a:rPr lang="hu-HU" smtClean="0"/>
              <a:t>2020. 12. 01.</a:t>
            </a:fld>
            <a:endParaRPr lang="hu-HU"/>
          </a:p>
        </p:txBody>
      </p:sp>
      <p:sp>
        <p:nvSpPr>
          <p:cNvPr id="6" name="Élőláb helye 5">
            <a:extLst>
              <a:ext uri="{FF2B5EF4-FFF2-40B4-BE49-F238E27FC236}">
                <a16:creationId xmlns:a16="http://schemas.microsoft.com/office/drawing/2014/main" id="{44579169-2D0A-426E-B84F-960672B5629F}"/>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94367BA-452D-4BEF-88CF-EF542EE9F1FF}"/>
              </a:ext>
            </a:extLst>
          </p:cNvPr>
          <p:cNvSpPr>
            <a:spLocks noGrp="1"/>
          </p:cNvSpPr>
          <p:nvPr>
            <p:ph type="sldNum" sz="quarter" idx="12"/>
          </p:nvPr>
        </p:nvSpPr>
        <p:spPr/>
        <p:txBody>
          <a:bodyPr/>
          <a:lstStyle/>
          <a:p>
            <a:fld id="{DE1023B6-34F6-413C-B87A-5BB67C1D40F4}" type="slidenum">
              <a:rPr lang="hu-HU" smtClean="0"/>
              <a:t>‹#›</a:t>
            </a:fld>
            <a:endParaRPr lang="hu-HU"/>
          </a:p>
        </p:txBody>
      </p:sp>
    </p:spTree>
    <p:extLst>
      <p:ext uri="{BB962C8B-B14F-4D97-AF65-F5344CB8AC3E}">
        <p14:creationId xmlns:p14="http://schemas.microsoft.com/office/powerpoint/2010/main" val="315341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22988CE-195E-4716-8681-54CE6F226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57553587-99A6-4DB3-B4C1-D3FD8DE26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75F5371-C55C-4F56-A1EF-06354C8E2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AAA78-B26B-4554-B5FA-D1E6333C3449}" type="datetimeFigureOut">
              <a:rPr lang="hu-HU" smtClean="0"/>
              <a:t>2020. 12. 01.</a:t>
            </a:fld>
            <a:endParaRPr lang="hu-HU"/>
          </a:p>
        </p:txBody>
      </p:sp>
      <p:sp>
        <p:nvSpPr>
          <p:cNvPr id="5" name="Élőláb helye 4">
            <a:extLst>
              <a:ext uri="{FF2B5EF4-FFF2-40B4-BE49-F238E27FC236}">
                <a16:creationId xmlns:a16="http://schemas.microsoft.com/office/drawing/2014/main" id="{68FB9B8C-827F-40D0-A9BB-CF09DEF47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F57F4192-CB02-47AA-8DA7-1EC883EAFB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023B6-34F6-413C-B87A-5BB67C1D40F4}" type="slidenum">
              <a:rPr lang="hu-HU" smtClean="0"/>
              <a:t>‹#›</a:t>
            </a:fld>
            <a:endParaRPr lang="hu-HU"/>
          </a:p>
        </p:txBody>
      </p:sp>
    </p:spTree>
    <p:extLst>
      <p:ext uri="{BB962C8B-B14F-4D97-AF65-F5344CB8AC3E}">
        <p14:creationId xmlns:p14="http://schemas.microsoft.com/office/powerpoint/2010/main" val="12975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ranyor.hu/"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olargold.hu/aranytomb-ajanlatker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customXml" Target="../ink/ink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1.xml"/><Relationship Id="rId4" Type="http://schemas.openxmlformats.org/officeDocument/2006/relationships/hyperlink" Target="http://www.lbma.org.uk/good-delivery-lis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nagya@solargold.hu"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ollowingnature.com/index.php/eigenschaften/where-bu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áramkör látható&#10;&#10;Automatikusan generált leírás">
            <a:extLst>
              <a:ext uri="{FF2B5EF4-FFF2-40B4-BE49-F238E27FC236}">
                <a16:creationId xmlns:a16="http://schemas.microsoft.com/office/drawing/2014/main" id="{7153CB89-11B7-42E0-B94D-1EC27453F617}"/>
              </a:ext>
            </a:extLst>
          </p:cNvPr>
          <p:cNvPicPr>
            <a:picLocks noChangeAspect="1"/>
          </p:cNvPicPr>
          <p:nvPr/>
        </p:nvPicPr>
        <p:blipFill rotWithShape="1">
          <a:blip r:embed="rId2">
            <a:extLst>
              <a:ext uri="{28A0092B-C50C-407E-A947-70E740481C1C}">
                <a14:useLocalDpi xmlns:a14="http://schemas.microsoft.com/office/drawing/2010/main" val="0"/>
              </a:ext>
            </a:extLst>
          </a:blip>
          <a:srcRect l="8981" r="2" b="2"/>
          <a:stretch/>
        </p:blipFill>
        <p:spPr>
          <a:xfrm>
            <a:off x="4476307" y="595421"/>
            <a:ext cx="7715693" cy="5658438"/>
          </a:xfrm>
          <a:prstGeom prst="rect">
            <a:avLst/>
          </a:prstGeom>
        </p:spPr>
      </p:pic>
      <p:pic>
        <p:nvPicPr>
          <p:cNvPr id="21" name="Picture 20">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Cím 1">
            <a:extLst>
              <a:ext uri="{FF2B5EF4-FFF2-40B4-BE49-F238E27FC236}">
                <a16:creationId xmlns:a16="http://schemas.microsoft.com/office/drawing/2014/main" id="{5EDD34A6-F40E-4DBC-9907-4A2C7F396E9D}"/>
              </a:ext>
            </a:extLst>
          </p:cNvPr>
          <p:cNvSpPr>
            <a:spLocks noGrp="1"/>
          </p:cNvSpPr>
          <p:nvPr>
            <p:ph type="ctrTitle"/>
          </p:nvPr>
        </p:nvSpPr>
        <p:spPr>
          <a:xfrm>
            <a:off x="414779" y="2546823"/>
            <a:ext cx="4637987" cy="2383844"/>
          </a:xfrm>
        </p:spPr>
        <p:txBody>
          <a:bodyPr anchor="t">
            <a:normAutofit/>
          </a:bodyPr>
          <a:lstStyle/>
          <a:p>
            <a:pPr algn="l"/>
            <a:r>
              <a:rPr lang="hu-HU" sz="4100" dirty="0">
                <a:solidFill>
                  <a:srgbClr val="000000"/>
                </a:solidFill>
              </a:rPr>
              <a:t>Amit tudni érdemes a befektetési aranyról</a:t>
            </a:r>
            <a:br>
              <a:rPr lang="hu-HU" sz="4100" dirty="0">
                <a:solidFill>
                  <a:srgbClr val="000000"/>
                </a:solidFill>
              </a:rPr>
            </a:br>
            <a:r>
              <a:rPr lang="hu-HU" sz="4100" dirty="0">
                <a:solidFill>
                  <a:srgbClr val="000000"/>
                </a:solidFill>
              </a:rPr>
              <a:t>1.rész</a:t>
            </a:r>
          </a:p>
        </p:txBody>
      </p:sp>
      <p:sp>
        <p:nvSpPr>
          <p:cNvPr id="3" name="Alcím 2">
            <a:extLst>
              <a:ext uri="{FF2B5EF4-FFF2-40B4-BE49-F238E27FC236}">
                <a16:creationId xmlns:a16="http://schemas.microsoft.com/office/drawing/2014/main" id="{8184520F-C556-47D5-92C4-A4278BE17D40}"/>
              </a:ext>
            </a:extLst>
          </p:cNvPr>
          <p:cNvSpPr>
            <a:spLocks noGrp="1"/>
          </p:cNvSpPr>
          <p:nvPr>
            <p:ph type="subTitle" idx="1"/>
          </p:nvPr>
        </p:nvSpPr>
        <p:spPr>
          <a:xfrm>
            <a:off x="804788" y="1485718"/>
            <a:ext cx="3745947" cy="1061105"/>
          </a:xfrm>
        </p:spPr>
        <p:txBody>
          <a:bodyPr anchor="b">
            <a:normAutofit/>
          </a:bodyPr>
          <a:lstStyle/>
          <a:p>
            <a:pPr algn="l"/>
            <a:r>
              <a:rPr lang="hu-HU" sz="1800" dirty="0">
                <a:solidFill>
                  <a:srgbClr val="000000"/>
                </a:solidFill>
              </a:rPr>
              <a:t>Készítette: Nagy Attila SolarGold</a:t>
            </a:r>
          </a:p>
        </p:txBody>
      </p:sp>
    </p:spTree>
    <p:extLst>
      <p:ext uri="{BB962C8B-B14F-4D97-AF65-F5344CB8AC3E}">
        <p14:creationId xmlns:p14="http://schemas.microsoft.com/office/powerpoint/2010/main" val="208675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969C327E-20F5-4731-9D5E-D8F77F63C6AE}"/>
              </a:ext>
            </a:extLst>
          </p:cNvPr>
          <p:cNvSpPr>
            <a:spLocks noGrp="1"/>
          </p:cNvSpPr>
          <p:nvPr>
            <p:ph type="title"/>
          </p:nvPr>
        </p:nvSpPr>
        <p:spPr>
          <a:xfrm>
            <a:off x="1179226" y="826680"/>
            <a:ext cx="9833548" cy="1325563"/>
          </a:xfrm>
        </p:spPr>
        <p:txBody>
          <a:bodyPr>
            <a:normAutofit/>
          </a:bodyPr>
          <a:lstStyle/>
          <a:p>
            <a:pPr algn="ctr"/>
            <a:r>
              <a:rPr lang="hu-HU" sz="4000">
                <a:solidFill>
                  <a:srgbClr val="FFFFFF"/>
                </a:solidFill>
              </a:rPr>
              <a:t>Visszavásárlás</a:t>
            </a:r>
            <a:br>
              <a:rPr lang="hu-HU" sz="4000">
                <a:solidFill>
                  <a:srgbClr val="FFFFFF"/>
                </a:solidFill>
              </a:rPr>
            </a:br>
            <a:endParaRPr lang="hu-HU" sz="4000">
              <a:solidFill>
                <a:srgbClr val="FFFFFF"/>
              </a:solidFill>
            </a:endParaRPr>
          </a:p>
        </p:txBody>
      </p:sp>
      <p:sp>
        <p:nvSpPr>
          <p:cNvPr id="3" name="Tartalom helye 2">
            <a:extLst>
              <a:ext uri="{FF2B5EF4-FFF2-40B4-BE49-F238E27FC236}">
                <a16:creationId xmlns:a16="http://schemas.microsoft.com/office/drawing/2014/main" id="{7EDA6717-11A9-4060-A9BA-AB71032E0F6E}"/>
              </a:ext>
            </a:extLst>
          </p:cNvPr>
          <p:cNvSpPr>
            <a:spLocks noGrp="1"/>
          </p:cNvSpPr>
          <p:nvPr>
            <p:ph idx="1"/>
          </p:nvPr>
        </p:nvSpPr>
        <p:spPr>
          <a:xfrm>
            <a:off x="1179226" y="2753935"/>
            <a:ext cx="9833548" cy="3354633"/>
          </a:xfrm>
        </p:spPr>
        <p:txBody>
          <a:bodyPr>
            <a:normAutofit/>
          </a:bodyPr>
          <a:lstStyle/>
          <a:p>
            <a:r>
              <a:rPr lang="hu-HU" sz="1600" dirty="0">
                <a:solidFill>
                  <a:srgbClr val="000000"/>
                </a:solidFill>
              </a:rPr>
              <a:t>A SolarGold minden általa forgalmazott tömbre visszavásárlási garanciát nyújt. </a:t>
            </a:r>
          </a:p>
          <a:p>
            <a:r>
              <a:rPr lang="hu-HU" sz="1600" dirty="0">
                <a:solidFill>
                  <a:srgbClr val="000000"/>
                </a:solidFill>
              </a:rPr>
              <a:t>Nálunk nem fordulhat elő, hogy elküldjük az ügyfelet mert:</a:t>
            </a:r>
          </a:p>
          <a:p>
            <a:pPr lvl="1"/>
            <a:r>
              <a:rPr lang="hu-HU" sz="1600" dirty="0">
                <a:solidFill>
                  <a:srgbClr val="000000"/>
                </a:solidFill>
              </a:rPr>
              <a:t>Nincs pénz a kasszában</a:t>
            </a:r>
          </a:p>
          <a:p>
            <a:pPr lvl="1"/>
            <a:r>
              <a:rPr lang="hu-HU" sz="1600" dirty="0">
                <a:solidFill>
                  <a:srgbClr val="000000"/>
                </a:solidFill>
              </a:rPr>
              <a:t>Nem tudjuk eladni a tömböt</a:t>
            </a:r>
          </a:p>
          <a:p>
            <a:pPr lvl="1"/>
            <a:r>
              <a:rPr lang="hu-HU" sz="1600" dirty="0">
                <a:solidFill>
                  <a:srgbClr val="000000"/>
                </a:solidFill>
              </a:rPr>
              <a:t>Nincs szükségünk tömbre</a:t>
            </a:r>
          </a:p>
          <a:p>
            <a:pPr lvl="1"/>
            <a:r>
              <a:rPr lang="hu-HU" sz="1600" dirty="0">
                <a:solidFill>
                  <a:srgbClr val="000000"/>
                </a:solidFill>
              </a:rPr>
              <a:t>Megsérült ezért nyomott áron fizetünk </a:t>
            </a:r>
          </a:p>
          <a:p>
            <a:pPr lvl="1"/>
            <a:r>
              <a:rPr lang="hu-HU" sz="1600" dirty="0">
                <a:solidFill>
                  <a:srgbClr val="000000"/>
                </a:solidFill>
              </a:rPr>
              <a:t>Stb.</a:t>
            </a:r>
          </a:p>
          <a:p>
            <a:pPr marL="457200" lvl="1" indent="0">
              <a:buNone/>
            </a:pPr>
            <a:r>
              <a:rPr lang="hu-HU" sz="1600" dirty="0">
                <a:solidFill>
                  <a:srgbClr val="000000"/>
                </a:solidFill>
              </a:rPr>
              <a:t>Bármekkora mennyiséget visszatudunk vásárolni, mert közvetlenül az </a:t>
            </a:r>
            <a:r>
              <a:rPr lang="hu-HU" sz="1600" dirty="0" err="1">
                <a:solidFill>
                  <a:srgbClr val="000000"/>
                </a:solidFill>
              </a:rPr>
              <a:t>Argor</a:t>
            </a:r>
            <a:r>
              <a:rPr lang="hu-HU" sz="1600" dirty="0">
                <a:solidFill>
                  <a:srgbClr val="000000"/>
                </a:solidFill>
              </a:rPr>
              <a:t> </a:t>
            </a:r>
            <a:r>
              <a:rPr lang="hu-HU" sz="1600" dirty="0" err="1">
                <a:solidFill>
                  <a:srgbClr val="000000"/>
                </a:solidFill>
              </a:rPr>
              <a:t>Heraeushoz</a:t>
            </a:r>
            <a:r>
              <a:rPr lang="hu-HU" sz="1600" dirty="0">
                <a:solidFill>
                  <a:srgbClr val="000000"/>
                </a:solidFill>
              </a:rPr>
              <a:t> (svájci finomító) kerül az arany. </a:t>
            </a:r>
          </a:p>
          <a:p>
            <a:pPr marL="457200" lvl="1" indent="0">
              <a:buNone/>
            </a:pPr>
            <a:r>
              <a:rPr lang="hu-HU" sz="1600" i="1" dirty="0">
                <a:solidFill>
                  <a:srgbClr val="000000"/>
                </a:solidFill>
              </a:rPr>
              <a:t>Más forgalmazók által eladott tömböket is visszaveszünk.</a:t>
            </a:r>
          </a:p>
          <a:p>
            <a:r>
              <a:rPr lang="hu-HU" sz="1600" dirty="0">
                <a:solidFill>
                  <a:srgbClr val="000000"/>
                </a:solidFill>
              </a:rPr>
              <a:t>Good </a:t>
            </a:r>
            <a:r>
              <a:rPr lang="hu-HU" sz="1600" dirty="0" err="1">
                <a:solidFill>
                  <a:srgbClr val="000000"/>
                </a:solidFill>
              </a:rPr>
              <a:t>delivery</a:t>
            </a:r>
            <a:r>
              <a:rPr lang="hu-HU" sz="1600" dirty="0">
                <a:solidFill>
                  <a:srgbClr val="000000"/>
                </a:solidFill>
              </a:rPr>
              <a:t> minősítés (LBMA)</a:t>
            </a:r>
          </a:p>
          <a:p>
            <a:endParaRPr lang="hu-HU" sz="1300" dirty="0">
              <a:solidFill>
                <a:srgbClr val="000000"/>
              </a:solidFill>
            </a:endParaRPr>
          </a:p>
        </p:txBody>
      </p:sp>
    </p:spTree>
    <p:extLst>
      <p:ext uri="{BB962C8B-B14F-4D97-AF65-F5344CB8AC3E}">
        <p14:creationId xmlns:p14="http://schemas.microsoft.com/office/powerpoint/2010/main" val="319138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beltéri, ülő, asztal, szelet látható&#10;&#10;Automatikusan generált leírás">
            <a:extLst>
              <a:ext uri="{FF2B5EF4-FFF2-40B4-BE49-F238E27FC236}">
                <a16:creationId xmlns:a16="http://schemas.microsoft.com/office/drawing/2014/main" id="{C64F083E-4515-4B29-B5BC-8CB05731C5D3}"/>
              </a:ext>
            </a:extLst>
          </p:cNvPr>
          <p:cNvPicPr>
            <a:picLocks noChangeAspect="1"/>
          </p:cNvPicPr>
          <p:nvPr/>
        </p:nvPicPr>
        <p:blipFill rotWithShape="1">
          <a:blip r:embed="rId2">
            <a:extLst>
              <a:ext uri="{28A0092B-C50C-407E-A947-70E740481C1C}">
                <a14:useLocalDpi xmlns:a14="http://schemas.microsoft.com/office/drawing/2010/main" val="0"/>
              </a:ext>
            </a:extLst>
          </a:blip>
          <a:srcRect t="33182" r="9090" b="14854"/>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ím 1">
            <a:extLst>
              <a:ext uri="{FF2B5EF4-FFF2-40B4-BE49-F238E27FC236}">
                <a16:creationId xmlns:a16="http://schemas.microsoft.com/office/drawing/2014/main" id="{3A12253E-2623-4E01-840D-AB881DE11A45}"/>
              </a:ext>
            </a:extLst>
          </p:cNvPr>
          <p:cNvSpPr>
            <a:spLocks noGrp="1"/>
          </p:cNvSpPr>
          <p:nvPr>
            <p:ph type="title"/>
          </p:nvPr>
        </p:nvSpPr>
        <p:spPr>
          <a:xfrm>
            <a:off x="371094" y="1161288"/>
            <a:ext cx="3438144" cy="1124712"/>
          </a:xfrm>
        </p:spPr>
        <p:txBody>
          <a:bodyPr anchor="b">
            <a:normAutofit/>
          </a:bodyPr>
          <a:lstStyle/>
          <a:p>
            <a:r>
              <a:rPr lang="hu-HU" sz="2800"/>
              <a:t>A visszavásárlás menete:</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artalom helye 2">
            <a:extLst>
              <a:ext uri="{FF2B5EF4-FFF2-40B4-BE49-F238E27FC236}">
                <a16:creationId xmlns:a16="http://schemas.microsoft.com/office/drawing/2014/main" id="{C89E5E8F-9F25-4D72-BB4D-AA73D2734A10}"/>
              </a:ext>
            </a:extLst>
          </p:cNvPr>
          <p:cNvSpPr>
            <a:spLocks noGrp="1"/>
          </p:cNvSpPr>
          <p:nvPr>
            <p:ph idx="1"/>
          </p:nvPr>
        </p:nvSpPr>
        <p:spPr>
          <a:xfrm>
            <a:off x="371094" y="2718054"/>
            <a:ext cx="3438906" cy="3207258"/>
          </a:xfrm>
        </p:spPr>
        <p:txBody>
          <a:bodyPr anchor="t">
            <a:normAutofit/>
          </a:bodyPr>
          <a:lstStyle/>
          <a:p>
            <a:r>
              <a:rPr lang="hu-HU" sz="1700"/>
              <a:t>Az ügyfél behozza a tömböt</a:t>
            </a:r>
          </a:p>
          <a:p>
            <a:r>
              <a:rPr lang="hu-HU" sz="1700"/>
              <a:t>A kolléga professzionális eszközökkel megvizsgálja</a:t>
            </a:r>
          </a:p>
          <a:p>
            <a:r>
              <a:rPr lang="hu-HU" sz="1700"/>
              <a:t>Megállapodnak az árban </a:t>
            </a:r>
          </a:p>
          <a:p>
            <a:r>
              <a:rPr lang="hu-HU" sz="1700"/>
              <a:t>Aláírják az adásvételi-szerződést</a:t>
            </a:r>
          </a:p>
          <a:p>
            <a:r>
              <a:rPr lang="hu-HU" sz="1700"/>
              <a:t>6 munkanapon belül kiutaljuk az összeget (általában ez egy-két napot vesz igénybe)</a:t>
            </a:r>
          </a:p>
          <a:p>
            <a:endParaRPr lang="hu-HU" sz="1700"/>
          </a:p>
        </p:txBody>
      </p:sp>
    </p:spTree>
    <p:extLst>
      <p:ext uri="{BB962C8B-B14F-4D97-AF65-F5344CB8AC3E}">
        <p14:creationId xmlns:p14="http://schemas.microsoft.com/office/powerpoint/2010/main" val="26053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36FEA600-5E00-45F3-AE69-67DE76B16DA4}"/>
              </a:ext>
            </a:extLst>
          </p:cNvPr>
          <p:cNvSpPr>
            <a:spLocks noGrp="1"/>
          </p:cNvSpPr>
          <p:nvPr>
            <p:ph type="title"/>
          </p:nvPr>
        </p:nvSpPr>
        <p:spPr>
          <a:xfrm>
            <a:off x="4654296" y="329184"/>
            <a:ext cx="6894576" cy="1783080"/>
          </a:xfrm>
        </p:spPr>
        <p:txBody>
          <a:bodyPr anchor="b">
            <a:normAutofit/>
          </a:bodyPr>
          <a:lstStyle/>
          <a:p>
            <a:r>
              <a:rPr lang="hu-HU" sz="5400"/>
              <a:t>Mit kell tenned?</a:t>
            </a:r>
          </a:p>
        </p:txBody>
      </p:sp>
      <p:pic>
        <p:nvPicPr>
          <p:cNvPr id="5" name="Kép 4" descr="A képen beltéri, ülő, asztal, szelet látható&#10;&#10;Automatikusan generált leírás">
            <a:extLst>
              <a:ext uri="{FF2B5EF4-FFF2-40B4-BE49-F238E27FC236}">
                <a16:creationId xmlns:a16="http://schemas.microsoft.com/office/drawing/2014/main" id="{8E7F0B32-60FA-4316-AA98-7DFF24CC0FD2}"/>
              </a:ext>
            </a:extLst>
          </p:cNvPr>
          <p:cNvPicPr>
            <a:picLocks noChangeAspect="1"/>
          </p:cNvPicPr>
          <p:nvPr/>
        </p:nvPicPr>
        <p:blipFill rotWithShape="1">
          <a:blip r:embed="rId2">
            <a:extLst>
              <a:ext uri="{28A0092B-C50C-407E-A947-70E740481C1C}">
                <a14:useLocalDpi xmlns:a14="http://schemas.microsoft.com/office/drawing/2010/main" val="0"/>
              </a:ext>
            </a:extLst>
          </a:blip>
          <a:srcRect l="5452" r="12722" b="-5"/>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ACBE8E6D-8469-4CEF-BF3C-2252638F710B}"/>
              </a:ext>
            </a:extLst>
          </p:cNvPr>
          <p:cNvSpPr>
            <a:spLocks noGrp="1"/>
          </p:cNvSpPr>
          <p:nvPr>
            <p:ph idx="1"/>
          </p:nvPr>
        </p:nvSpPr>
        <p:spPr>
          <a:xfrm>
            <a:off x="4654296" y="2706624"/>
            <a:ext cx="6894576" cy="3483864"/>
          </a:xfrm>
        </p:spPr>
        <p:txBody>
          <a:bodyPr>
            <a:normAutofit/>
          </a:bodyPr>
          <a:lstStyle/>
          <a:p>
            <a:r>
              <a:rPr lang="hu-HU" sz="1500" dirty="0"/>
              <a:t>1. Tájékoztatni az ügyfelet, hogy szerződésben áll a két cég. Mindkét vállalkozás célja, hogy az ügyfelek pénzügyileg tudatos döntéseket hozzanak és ebben próbálunk segíteni a saját területünkön. Az emberek többsége nem igazán ismeri a befektetési aranyat, de már hallott róla.</a:t>
            </a:r>
          </a:p>
          <a:p>
            <a:pPr lvl="1"/>
            <a:r>
              <a:rPr lang="hu-HU" sz="1500" dirty="0"/>
              <a:t>Nem akarunk rásózni semmit</a:t>
            </a:r>
          </a:p>
          <a:p>
            <a:pPr lvl="1"/>
            <a:r>
              <a:rPr lang="hu-HU" sz="1500" dirty="0"/>
              <a:t>Bármikor adódhat úgy, hogy arannyal kapcsolatos támogatás, segítség kell </a:t>
            </a:r>
          </a:p>
          <a:p>
            <a:r>
              <a:rPr lang="hu-HU" sz="1500" dirty="0"/>
              <a:t>Minden ügyfelet érdemes regisztrálni a folyamatosan futó nyereményjátékon: </a:t>
            </a:r>
            <a:r>
              <a:rPr lang="hu-HU" sz="1500" dirty="0">
                <a:hlinkClick r:id="rId3"/>
              </a:rPr>
              <a:t>https://aranyor.hu/</a:t>
            </a:r>
            <a:r>
              <a:rPr lang="hu-HU" sz="1500" dirty="0"/>
              <a:t> (semmilyen kötelezettséggel nem jár.</a:t>
            </a:r>
          </a:p>
          <a:p>
            <a:pPr lvl="1"/>
            <a:r>
              <a:rPr lang="hu-HU" sz="1500" dirty="0"/>
              <a:t>Itt negyedévente van sorsolás és egyszer kell regisztrálni. A SolarGold kollégái amennyiben jelzed folyamatosan tartják a kapcsolatot az ügyféllel</a:t>
            </a:r>
          </a:p>
          <a:p>
            <a:pPr lvl="1"/>
            <a:endParaRPr lang="hu-HU" sz="1500" dirty="0"/>
          </a:p>
          <a:p>
            <a:pPr lvl="1"/>
            <a:endParaRPr lang="hu-HU" sz="1500" dirty="0"/>
          </a:p>
        </p:txBody>
      </p:sp>
    </p:spTree>
    <p:extLst>
      <p:ext uri="{BB962C8B-B14F-4D97-AF65-F5344CB8AC3E}">
        <p14:creationId xmlns:p14="http://schemas.microsoft.com/office/powerpoint/2010/main" val="169819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C2C4E6-21B7-4906-BA43-9D57556313FC}"/>
              </a:ext>
            </a:extLst>
          </p:cNvPr>
          <p:cNvSpPr>
            <a:spLocks noGrp="1"/>
          </p:cNvSpPr>
          <p:nvPr>
            <p:ph type="title"/>
          </p:nvPr>
        </p:nvSpPr>
        <p:spPr>
          <a:xfrm>
            <a:off x="1653363" y="365760"/>
            <a:ext cx="9367203" cy="1188720"/>
          </a:xfrm>
        </p:spPr>
        <p:txBody>
          <a:bodyPr>
            <a:normAutofit/>
          </a:bodyPr>
          <a:lstStyle/>
          <a:p>
            <a:r>
              <a:rPr lang="hu-HU"/>
              <a:t>Mit kell tenned?</a:t>
            </a:r>
            <a:endParaRPr lang="hu-HU" dirty="0"/>
          </a:p>
        </p:txBody>
      </p:sp>
      <p:sp>
        <p:nvSpPr>
          <p:cNvPr id="1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artalom helye 2">
            <a:extLst>
              <a:ext uri="{FF2B5EF4-FFF2-40B4-BE49-F238E27FC236}">
                <a16:creationId xmlns:a16="http://schemas.microsoft.com/office/drawing/2014/main" id="{93EEA264-8C5D-40B9-95F9-91C4A31342D3}"/>
              </a:ext>
            </a:extLst>
          </p:cNvPr>
          <p:cNvSpPr>
            <a:spLocks noGrp="1"/>
          </p:cNvSpPr>
          <p:nvPr>
            <p:ph idx="1"/>
          </p:nvPr>
        </p:nvSpPr>
        <p:spPr>
          <a:xfrm>
            <a:off x="1653363" y="2176272"/>
            <a:ext cx="9367204" cy="4041648"/>
          </a:xfrm>
        </p:spPr>
        <p:txBody>
          <a:bodyPr anchor="t">
            <a:normAutofit/>
          </a:bodyPr>
          <a:lstStyle/>
          <a:p>
            <a:r>
              <a:rPr lang="hu-HU" sz="2400"/>
              <a:t>A legegyszerűbb az ügyfelet a játékra regisztrálni.</a:t>
            </a:r>
          </a:p>
          <a:p>
            <a:r>
              <a:rPr lang="hu-HU" sz="2400"/>
              <a:t>NAGYON FONTOS: a regisztrált ügyfelet egyszer felhívjuk, hogy tájékoztassuk a sikeres regisztrációról és elmondjuk neki a játék lényegét. </a:t>
            </a:r>
          </a:p>
          <a:p>
            <a:r>
              <a:rPr lang="hu-HU" sz="2400"/>
              <a:t>Abban az esetben, ha valamivel konkrétabb elképzelése van az ügyfélnek, akkor ezen az oldalon is regisztrálhatod: </a:t>
            </a:r>
            <a:r>
              <a:rPr lang="hu-HU" sz="2400">
                <a:hlinkClick r:id="rId2"/>
              </a:rPr>
              <a:t>https://solargold.hu/aranytomb-ajanlatkeres/</a:t>
            </a:r>
            <a:r>
              <a:rPr lang="hu-HU" sz="2400"/>
              <a:t> </a:t>
            </a:r>
            <a:r>
              <a:rPr lang="hu-HU" sz="2400" b="1"/>
              <a:t>kód: OC- (a kód segítségével tudunk azonosítani)</a:t>
            </a:r>
          </a:p>
          <a:p>
            <a:pPr marL="0" indent="0">
              <a:buNone/>
            </a:pPr>
            <a:endParaRPr lang="hu-HU" sz="2400" b="1"/>
          </a:p>
        </p:txBody>
      </p:sp>
    </p:spTree>
    <p:extLst>
      <p:ext uri="{BB962C8B-B14F-4D97-AF65-F5344CB8AC3E}">
        <p14:creationId xmlns:p14="http://schemas.microsoft.com/office/powerpoint/2010/main" val="376857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Kép 10" descr="A képen szöveg, beltéri, ülő, négyzet látható&#10;&#10;Automatikusan generált leírás">
            <a:extLst>
              <a:ext uri="{FF2B5EF4-FFF2-40B4-BE49-F238E27FC236}">
                <a16:creationId xmlns:a16="http://schemas.microsoft.com/office/drawing/2014/main" id="{8F16D74A-7DCF-4392-8FC0-DD0D04DB23F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4126" r="2" b="6587"/>
          <a:stretch/>
        </p:blipFill>
        <p:spPr>
          <a:xfrm>
            <a:off x="5797543" y="10"/>
            <a:ext cx="6394152" cy="6857990"/>
          </a:xfrm>
          <a:prstGeom prst="rect">
            <a:avLst/>
          </a:prstGeom>
        </p:spPr>
      </p:pic>
      <p:pic>
        <p:nvPicPr>
          <p:cNvPr id="17" name="Picture 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Cím 1">
            <a:extLst>
              <a:ext uri="{FF2B5EF4-FFF2-40B4-BE49-F238E27FC236}">
                <a16:creationId xmlns:a16="http://schemas.microsoft.com/office/drawing/2014/main" id="{7FD9C0E6-71FA-415D-81CB-51D4CB0EFF28}"/>
              </a:ext>
            </a:extLst>
          </p:cNvPr>
          <p:cNvSpPr>
            <a:spLocks noGrp="1"/>
          </p:cNvSpPr>
          <p:nvPr>
            <p:ph type="title"/>
          </p:nvPr>
        </p:nvSpPr>
        <p:spPr>
          <a:xfrm>
            <a:off x="804998" y="798445"/>
            <a:ext cx="4803636" cy="1311664"/>
          </a:xfrm>
        </p:spPr>
        <p:txBody>
          <a:bodyPr>
            <a:normAutofit/>
          </a:bodyPr>
          <a:lstStyle/>
          <a:p>
            <a:r>
              <a:rPr lang="hu-HU" sz="4100">
                <a:solidFill>
                  <a:srgbClr val="000000"/>
                </a:solidFill>
              </a:rPr>
              <a:t>LBMA-Good delivery (a rejtélyes fogalmak)</a:t>
            </a:r>
          </a:p>
        </p:txBody>
      </p:sp>
      <p:sp>
        <p:nvSpPr>
          <p:cNvPr id="3" name="Tartalom helye 2">
            <a:extLst>
              <a:ext uri="{FF2B5EF4-FFF2-40B4-BE49-F238E27FC236}">
                <a16:creationId xmlns:a16="http://schemas.microsoft.com/office/drawing/2014/main" id="{9A8E91BF-5046-41BB-895E-B3FA5359CE16}"/>
              </a:ext>
            </a:extLst>
          </p:cNvPr>
          <p:cNvSpPr>
            <a:spLocks noGrp="1"/>
          </p:cNvSpPr>
          <p:nvPr>
            <p:ph idx="1"/>
          </p:nvPr>
        </p:nvSpPr>
        <p:spPr>
          <a:xfrm>
            <a:off x="804997" y="2272143"/>
            <a:ext cx="4706803" cy="3788830"/>
          </a:xfrm>
        </p:spPr>
        <p:txBody>
          <a:bodyPr anchor="ctr">
            <a:normAutofit/>
          </a:bodyPr>
          <a:lstStyle/>
          <a:p>
            <a:pPr marL="0" indent="0">
              <a:buNone/>
            </a:pPr>
            <a:r>
              <a:rPr lang="hu-HU" sz="1700">
                <a:solidFill>
                  <a:srgbClr val="000000"/>
                </a:solidFill>
              </a:rPr>
              <a:t>LBMA: London Bullion Market Association. – Good Delivery</a:t>
            </a:r>
          </a:p>
          <a:p>
            <a:pPr marL="0" indent="0">
              <a:buNone/>
            </a:pPr>
            <a:r>
              <a:rPr lang="hu-HU" sz="1700">
                <a:solidFill>
                  <a:srgbClr val="000000"/>
                </a:solidFill>
              </a:rPr>
              <a:t>Az elfogadott nemzetközi aranypiaci szövetség. Azokat a gyártók tartozhatnak ide, akik megfelelő minőségben tudnak folyamatosan előállítani nemesfémet.</a:t>
            </a:r>
          </a:p>
          <a:p>
            <a:pPr marL="0" indent="0">
              <a:buNone/>
            </a:pPr>
            <a:r>
              <a:rPr lang="hu-HU" sz="1700">
                <a:solidFill>
                  <a:srgbClr val="000000"/>
                </a:solidFill>
              </a:rPr>
              <a:t>Itt találhatjátok azok listáját, akik arany esetében megfelelnek az előírt szabályoknak.</a:t>
            </a:r>
          </a:p>
          <a:p>
            <a:pPr marL="0" indent="0">
              <a:buNone/>
            </a:pPr>
            <a:r>
              <a:rPr lang="hu-HU" sz="1700">
                <a:solidFill>
                  <a:srgbClr val="000000"/>
                </a:solidFill>
                <a:hlinkClick r:id="rId4"/>
              </a:rPr>
              <a:t>http://www.lbma.org.uk/good-delivery-list</a:t>
            </a:r>
            <a:endParaRPr lang="hu-HU" sz="1700">
              <a:solidFill>
                <a:srgbClr val="000000"/>
              </a:solidFill>
            </a:endParaRPr>
          </a:p>
          <a:p>
            <a:pPr marL="0" indent="0">
              <a:buNone/>
            </a:pPr>
            <a:endParaRPr lang="hu-HU" sz="1700">
              <a:solidFill>
                <a:srgbClr val="000000"/>
              </a:solidFill>
            </a:endParaRPr>
          </a:p>
          <a:p>
            <a:pPr marL="0" indent="0">
              <a:buNone/>
            </a:pPr>
            <a:r>
              <a:rPr lang="hu-HU" sz="1700">
                <a:solidFill>
                  <a:srgbClr val="000000"/>
                </a:solidFill>
              </a:rPr>
              <a:t>Feladat ha valakinek ven kedve </a:t>
            </a:r>
            <a:r>
              <a:rPr lang="hu-HU" sz="1700">
                <a:solidFill>
                  <a:srgbClr val="000000"/>
                </a:solidFill>
                <a:sym typeface="Wingdings" panose="05000000000000000000" pitchFamily="2" charset="2"/>
              </a:rPr>
              <a:t>: Mit nevezünk Good delivery tömbnek?</a:t>
            </a:r>
          </a:p>
          <a:p>
            <a:pPr marL="0" indent="0">
              <a:buNone/>
            </a:pPr>
            <a:endParaRPr lang="hu-HU" sz="1700">
              <a:solidFill>
                <a:srgbClr val="000000"/>
              </a:solidFill>
            </a:endParaRPr>
          </a:p>
        </p:txBody>
      </p:sp>
      <mc:AlternateContent xmlns:mc="http://schemas.openxmlformats.org/markup-compatibility/2006" xmlns:p14="http://schemas.microsoft.com/office/powerpoint/2010/main">
        <mc:Choice Requires="p14">
          <p:contentPart p14:bwMode="auto" r:id="rId5">
            <p14:nvContentPartPr>
              <p14:cNvPr id="4" name="Szabadkéz 3">
                <a:extLst>
                  <a:ext uri="{FF2B5EF4-FFF2-40B4-BE49-F238E27FC236}">
                    <a16:creationId xmlns:a16="http://schemas.microsoft.com/office/drawing/2014/main" id="{8FFBC86B-F204-49F0-83DD-5BBF00B1F4B1}"/>
                  </a:ext>
                </a:extLst>
              </p14:cNvPr>
              <p14:cNvContentPartPr/>
              <p14:nvPr/>
            </p14:nvContentPartPr>
            <p14:xfrm>
              <a:off x="2443211" y="828796"/>
              <a:ext cx="360" cy="360"/>
            </p14:xfrm>
          </p:contentPart>
        </mc:Choice>
        <mc:Fallback xmlns="">
          <p:pic>
            <p:nvPicPr>
              <p:cNvPr id="4" name="Szabadkéz 3">
                <a:extLst>
                  <a:ext uri="{FF2B5EF4-FFF2-40B4-BE49-F238E27FC236}">
                    <a16:creationId xmlns:a16="http://schemas.microsoft.com/office/drawing/2014/main" id="{8FFBC86B-F204-49F0-83DD-5BBF00B1F4B1}"/>
                  </a:ext>
                </a:extLst>
              </p:cNvPr>
              <p:cNvPicPr/>
              <p:nvPr/>
            </p:nvPicPr>
            <p:blipFill>
              <a:blip r:embed="rId6"/>
              <a:stretch>
                <a:fillRect/>
              </a:stretch>
            </p:blipFill>
            <p:spPr>
              <a:xfrm>
                <a:off x="2434571" y="82015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Szabadkéz 4">
                <a:extLst>
                  <a:ext uri="{FF2B5EF4-FFF2-40B4-BE49-F238E27FC236}">
                    <a16:creationId xmlns:a16="http://schemas.microsoft.com/office/drawing/2014/main" id="{ECC5DE17-6140-420C-A259-C4897DC57017}"/>
                  </a:ext>
                </a:extLst>
              </p14:cNvPr>
              <p14:cNvContentPartPr/>
              <p14:nvPr/>
            </p14:nvContentPartPr>
            <p14:xfrm>
              <a:off x="2405411" y="1041916"/>
              <a:ext cx="71640" cy="26640"/>
            </p14:xfrm>
          </p:contentPart>
        </mc:Choice>
        <mc:Fallback xmlns="">
          <p:pic>
            <p:nvPicPr>
              <p:cNvPr id="5" name="Szabadkéz 4">
                <a:extLst>
                  <a:ext uri="{FF2B5EF4-FFF2-40B4-BE49-F238E27FC236}">
                    <a16:creationId xmlns:a16="http://schemas.microsoft.com/office/drawing/2014/main" id="{ECC5DE17-6140-420C-A259-C4897DC57017}"/>
                  </a:ext>
                </a:extLst>
              </p:cNvPr>
              <p:cNvPicPr/>
              <p:nvPr/>
            </p:nvPicPr>
            <p:blipFill>
              <a:blip r:embed="rId8"/>
              <a:stretch>
                <a:fillRect/>
              </a:stretch>
            </p:blipFill>
            <p:spPr>
              <a:xfrm>
                <a:off x="2387411" y="1024276"/>
                <a:ext cx="107280" cy="62280"/>
              </a:xfrm>
              <a:prstGeom prst="rect">
                <a:avLst/>
              </a:prstGeom>
            </p:spPr>
          </p:pic>
        </mc:Fallback>
      </mc:AlternateContent>
    </p:spTree>
    <p:extLst>
      <p:ext uri="{BB962C8B-B14F-4D97-AF65-F5344CB8AC3E}">
        <p14:creationId xmlns:p14="http://schemas.microsoft.com/office/powerpoint/2010/main" val="283104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3902DF2F-224F-4B08-B8F9-19233C11909A}"/>
              </a:ext>
            </a:extLst>
          </p:cNvPr>
          <p:cNvSpPr>
            <a:spLocks noGrp="1"/>
          </p:cNvSpPr>
          <p:nvPr>
            <p:ph type="title"/>
          </p:nvPr>
        </p:nvSpPr>
        <p:spPr>
          <a:xfrm>
            <a:off x="640079" y="2053641"/>
            <a:ext cx="3669161" cy="2760098"/>
          </a:xfrm>
        </p:spPr>
        <p:txBody>
          <a:bodyPr>
            <a:normAutofit/>
          </a:bodyPr>
          <a:lstStyle/>
          <a:p>
            <a:r>
              <a:rPr lang="hu-HU">
                <a:solidFill>
                  <a:srgbClr val="FFFFFF"/>
                </a:solidFill>
              </a:rPr>
              <a:t>VÉGE</a:t>
            </a:r>
          </a:p>
        </p:txBody>
      </p:sp>
      <p:sp>
        <p:nvSpPr>
          <p:cNvPr id="3" name="Tartalom helye 2">
            <a:extLst>
              <a:ext uri="{FF2B5EF4-FFF2-40B4-BE49-F238E27FC236}">
                <a16:creationId xmlns:a16="http://schemas.microsoft.com/office/drawing/2014/main" id="{5CC0A26E-8EB1-4488-92B1-74C1CAE9F7CE}"/>
              </a:ext>
            </a:extLst>
          </p:cNvPr>
          <p:cNvSpPr>
            <a:spLocks noGrp="1"/>
          </p:cNvSpPr>
          <p:nvPr>
            <p:ph idx="1"/>
          </p:nvPr>
        </p:nvSpPr>
        <p:spPr>
          <a:xfrm>
            <a:off x="6090574" y="801866"/>
            <a:ext cx="5306084" cy="5230634"/>
          </a:xfrm>
        </p:spPr>
        <p:txBody>
          <a:bodyPr anchor="ctr">
            <a:normAutofit/>
          </a:bodyPr>
          <a:lstStyle/>
          <a:p>
            <a:r>
              <a:rPr lang="hu-HU" sz="2400">
                <a:solidFill>
                  <a:srgbClr val="000000"/>
                </a:solidFill>
              </a:rPr>
              <a:t>Jó munkát.</a:t>
            </a:r>
          </a:p>
          <a:p>
            <a:endParaRPr lang="hu-HU" sz="2400">
              <a:solidFill>
                <a:srgbClr val="000000"/>
              </a:solidFill>
            </a:endParaRPr>
          </a:p>
          <a:p>
            <a:r>
              <a:rPr lang="hu-HU" sz="2400">
                <a:solidFill>
                  <a:srgbClr val="000000"/>
                </a:solidFill>
              </a:rPr>
              <a:t>Bármilyen kérdés felmerül itt elértek:</a:t>
            </a:r>
          </a:p>
          <a:p>
            <a:r>
              <a:rPr lang="hu-HU" sz="2400">
                <a:solidFill>
                  <a:srgbClr val="000000"/>
                </a:solidFill>
              </a:rPr>
              <a:t>Nagy Attila</a:t>
            </a:r>
          </a:p>
          <a:p>
            <a:r>
              <a:rPr lang="hu-HU" sz="2400">
                <a:solidFill>
                  <a:srgbClr val="000000"/>
                </a:solidFill>
                <a:hlinkClick r:id="rId3"/>
              </a:rPr>
              <a:t>nagya@solargold.hu</a:t>
            </a:r>
            <a:endParaRPr lang="hu-HU" sz="2400">
              <a:solidFill>
                <a:srgbClr val="000000"/>
              </a:solidFill>
            </a:endParaRPr>
          </a:p>
          <a:p>
            <a:r>
              <a:rPr lang="hu-HU" sz="2400">
                <a:solidFill>
                  <a:srgbClr val="000000"/>
                </a:solidFill>
              </a:rPr>
              <a:t>+36 30 738 6366</a:t>
            </a:r>
          </a:p>
        </p:txBody>
      </p:sp>
    </p:spTree>
    <p:extLst>
      <p:ext uri="{BB962C8B-B14F-4D97-AF65-F5344CB8AC3E}">
        <p14:creationId xmlns:p14="http://schemas.microsoft.com/office/powerpoint/2010/main" val="53706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7ED06D67-428F-4C33-83C8-BF2D21CFE5CA}"/>
              </a:ext>
            </a:extLst>
          </p:cNvPr>
          <p:cNvSpPr>
            <a:spLocks noGrp="1"/>
          </p:cNvSpPr>
          <p:nvPr>
            <p:ph type="title"/>
          </p:nvPr>
        </p:nvSpPr>
        <p:spPr>
          <a:xfrm>
            <a:off x="1179226" y="826680"/>
            <a:ext cx="9833548" cy="1325563"/>
          </a:xfrm>
        </p:spPr>
        <p:txBody>
          <a:bodyPr>
            <a:normAutofit/>
          </a:bodyPr>
          <a:lstStyle/>
          <a:p>
            <a:pPr algn="ctr"/>
            <a:r>
              <a:rPr lang="hu-HU" sz="4000">
                <a:solidFill>
                  <a:srgbClr val="FFFFFF"/>
                </a:solidFill>
              </a:rPr>
              <a:t>A befektetési arany hazai szabályozása/helyzete</a:t>
            </a:r>
          </a:p>
        </p:txBody>
      </p:sp>
      <p:sp>
        <p:nvSpPr>
          <p:cNvPr id="3" name="Tartalom helye 2">
            <a:extLst>
              <a:ext uri="{FF2B5EF4-FFF2-40B4-BE49-F238E27FC236}">
                <a16:creationId xmlns:a16="http://schemas.microsoft.com/office/drawing/2014/main" id="{FE89DBC1-F993-4835-9A0D-9B6891AC3EEA}"/>
              </a:ext>
            </a:extLst>
          </p:cNvPr>
          <p:cNvSpPr>
            <a:spLocks noGrp="1"/>
          </p:cNvSpPr>
          <p:nvPr>
            <p:ph idx="1"/>
          </p:nvPr>
        </p:nvSpPr>
        <p:spPr>
          <a:xfrm>
            <a:off x="1179226" y="3092970"/>
            <a:ext cx="9833548" cy="2693976"/>
          </a:xfrm>
        </p:spPr>
        <p:txBody>
          <a:bodyPr>
            <a:normAutofit/>
          </a:bodyPr>
          <a:lstStyle/>
          <a:p>
            <a:r>
              <a:rPr lang="hu-HU" sz="2000">
                <a:solidFill>
                  <a:srgbClr val="000000"/>
                </a:solidFill>
              </a:rPr>
              <a:t>Nem tartozik a pénzügyi eszközök közé </a:t>
            </a:r>
          </a:p>
          <a:p>
            <a:pPr lvl="1"/>
            <a:r>
              <a:rPr lang="hu-HU" sz="2000">
                <a:solidFill>
                  <a:srgbClr val="000000"/>
                </a:solidFill>
              </a:rPr>
              <a:t>Ezért NEM az MNB felügyeli</a:t>
            </a:r>
          </a:p>
          <a:p>
            <a:r>
              <a:rPr lang="hu-HU" sz="2000">
                <a:solidFill>
                  <a:srgbClr val="000000"/>
                </a:solidFill>
              </a:rPr>
              <a:t>SolarGold engedélyszám: PR 6988</a:t>
            </a:r>
          </a:p>
          <a:p>
            <a:r>
              <a:rPr lang="hu-HU" sz="2000">
                <a:solidFill>
                  <a:srgbClr val="000000"/>
                </a:solidFill>
              </a:rPr>
              <a:t>A felügyeleti szerv: Budapest város kormányhivatala. </a:t>
            </a:r>
          </a:p>
          <a:p>
            <a:pPr lvl="1"/>
            <a:r>
              <a:rPr lang="hu-HU" sz="2000">
                <a:solidFill>
                  <a:srgbClr val="000000"/>
                </a:solidFill>
              </a:rPr>
              <a:t>Kereskedelmi, haditechnikai, exportellenőrzési és nemesfémhitelesítési főosztály</a:t>
            </a:r>
          </a:p>
          <a:p>
            <a:pPr lvl="1"/>
            <a:endParaRPr lang="hu-HU" sz="2000">
              <a:solidFill>
                <a:srgbClr val="000000"/>
              </a:solidFill>
            </a:endParaRPr>
          </a:p>
        </p:txBody>
      </p:sp>
    </p:spTree>
    <p:extLst>
      <p:ext uri="{BB962C8B-B14F-4D97-AF65-F5344CB8AC3E}">
        <p14:creationId xmlns:p14="http://schemas.microsoft.com/office/powerpoint/2010/main" val="123335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CCEB8F04-D93E-4C1A-90D9-C14005A7C963}"/>
              </a:ext>
            </a:extLst>
          </p:cNvPr>
          <p:cNvSpPr>
            <a:spLocks noGrp="1"/>
          </p:cNvSpPr>
          <p:nvPr>
            <p:ph type="title"/>
          </p:nvPr>
        </p:nvSpPr>
        <p:spPr>
          <a:xfrm>
            <a:off x="1179226" y="826680"/>
            <a:ext cx="9833548" cy="1325563"/>
          </a:xfrm>
        </p:spPr>
        <p:txBody>
          <a:bodyPr>
            <a:normAutofit/>
          </a:bodyPr>
          <a:lstStyle/>
          <a:p>
            <a:pPr algn="ctr"/>
            <a:r>
              <a:rPr lang="hu-HU" sz="4000">
                <a:solidFill>
                  <a:srgbClr val="FFFFFF"/>
                </a:solidFill>
              </a:rPr>
              <a:t>A befektetési arany hazai szabályozása/helyzete</a:t>
            </a:r>
          </a:p>
        </p:txBody>
      </p:sp>
      <p:sp>
        <p:nvSpPr>
          <p:cNvPr id="3" name="Tartalom helye 2">
            <a:extLst>
              <a:ext uri="{FF2B5EF4-FFF2-40B4-BE49-F238E27FC236}">
                <a16:creationId xmlns:a16="http://schemas.microsoft.com/office/drawing/2014/main" id="{E59BD966-F8CB-47C9-AF3D-19DDBE8D81FE}"/>
              </a:ext>
            </a:extLst>
          </p:cNvPr>
          <p:cNvSpPr>
            <a:spLocks noGrp="1"/>
          </p:cNvSpPr>
          <p:nvPr>
            <p:ph idx="1"/>
          </p:nvPr>
        </p:nvSpPr>
        <p:spPr>
          <a:xfrm>
            <a:off x="1179226" y="3092970"/>
            <a:ext cx="9833548" cy="2693976"/>
          </a:xfrm>
        </p:spPr>
        <p:txBody>
          <a:bodyPr>
            <a:normAutofit/>
          </a:bodyPr>
          <a:lstStyle/>
          <a:p>
            <a:r>
              <a:rPr lang="hu-HU" sz="1400">
                <a:solidFill>
                  <a:srgbClr val="000000"/>
                </a:solidFill>
              </a:rPr>
              <a:t>A SolarGold 2009-ben alakult. A nemzetközi áru-és részvénypiacokon dolgozó befektetési szakemberek szakmai támogatásával.</a:t>
            </a:r>
          </a:p>
          <a:p>
            <a:r>
              <a:rPr lang="hu-HU" sz="1400">
                <a:solidFill>
                  <a:srgbClr val="000000"/>
                </a:solidFill>
              </a:rPr>
              <a:t>Kezdetetek óta fontos:</a:t>
            </a:r>
          </a:p>
          <a:p>
            <a:pPr lvl="1"/>
            <a:r>
              <a:rPr lang="hu-HU" sz="1400">
                <a:solidFill>
                  <a:srgbClr val="000000"/>
                </a:solidFill>
              </a:rPr>
              <a:t>Megfelelő szakmai háttér (az ügyfelek magasszintű kiszolgálásához)</a:t>
            </a:r>
          </a:p>
          <a:p>
            <a:pPr lvl="1"/>
            <a:r>
              <a:rPr lang="hu-HU" sz="1400">
                <a:solidFill>
                  <a:srgbClr val="000000"/>
                </a:solidFill>
              </a:rPr>
              <a:t>Folyamatos termék és szolgáltatásfejlesztés</a:t>
            </a:r>
          </a:p>
          <a:p>
            <a:pPr lvl="1"/>
            <a:r>
              <a:rPr lang="hu-HU" sz="1400">
                <a:solidFill>
                  <a:srgbClr val="000000"/>
                </a:solidFill>
              </a:rPr>
              <a:t>Bankszerű működés (a Capsys áltat fejleszett ügyviteli szoftver bevezetése a többezres ügyfélszám folyamatos kezeléséhez)</a:t>
            </a:r>
          </a:p>
          <a:p>
            <a:pPr lvl="1"/>
            <a:r>
              <a:rPr lang="hu-HU" sz="1400">
                <a:solidFill>
                  <a:srgbClr val="000000"/>
                </a:solidFill>
              </a:rPr>
              <a:t>Nemzetközi partnerek (a biztonságos, kiszámítható működéshez)</a:t>
            </a:r>
          </a:p>
          <a:p>
            <a:pPr lvl="2"/>
            <a:r>
              <a:rPr lang="hu-HU" sz="1400">
                <a:solidFill>
                  <a:srgbClr val="000000"/>
                </a:solidFill>
              </a:rPr>
              <a:t>Argor Heraeus SA. (aranyfinomító) hivatalos viszonteladói státusz (</a:t>
            </a:r>
            <a:r>
              <a:rPr lang="hu-HU" sz="1400">
                <a:solidFill>
                  <a:srgbClr val="000000"/>
                </a:solidFill>
                <a:hlinkClick r:id="rId3"/>
              </a:rPr>
              <a:t>https://www.followingnature.com/index.php/eigenschaften/where-buy</a:t>
            </a:r>
            <a:r>
              <a:rPr lang="hu-HU" sz="1400">
                <a:solidFill>
                  <a:srgbClr val="000000"/>
                </a:solidFill>
              </a:rPr>
              <a:t>) </a:t>
            </a:r>
          </a:p>
          <a:p>
            <a:pPr lvl="2"/>
            <a:r>
              <a:rPr lang="hu-HU" sz="1400">
                <a:solidFill>
                  <a:srgbClr val="000000"/>
                </a:solidFill>
              </a:rPr>
              <a:t>Criterion (volt G4S)</a:t>
            </a:r>
          </a:p>
          <a:p>
            <a:pPr marL="914400" lvl="2" indent="0">
              <a:buNone/>
            </a:pPr>
            <a:endParaRPr lang="hu-HU" sz="1400">
              <a:solidFill>
                <a:srgbClr val="000000"/>
              </a:solidFill>
            </a:endParaRPr>
          </a:p>
          <a:p>
            <a:pPr lvl="2"/>
            <a:endParaRPr lang="hu-HU" sz="1400">
              <a:solidFill>
                <a:srgbClr val="000000"/>
              </a:solidFill>
            </a:endParaRPr>
          </a:p>
          <a:p>
            <a:pPr lvl="2"/>
            <a:endParaRPr lang="hu-HU" sz="1400">
              <a:solidFill>
                <a:srgbClr val="000000"/>
              </a:solidFill>
            </a:endParaRPr>
          </a:p>
        </p:txBody>
      </p:sp>
    </p:spTree>
    <p:extLst>
      <p:ext uri="{BB962C8B-B14F-4D97-AF65-F5344CB8AC3E}">
        <p14:creationId xmlns:p14="http://schemas.microsoft.com/office/powerpoint/2010/main" val="83007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Cím 1">
            <a:extLst>
              <a:ext uri="{FF2B5EF4-FFF2-40B4-BE49-F238E27FC236}">
                <a16:creationId xmlns:a16="http://schemas.microsoft.com/office/drawing/2014/main" id="{08B83404-519B-4A4E-AC58-48931F85BAC7}"/>
              </a:ext>
            </a:extLst>
          </p:cNvPr>
          <p:cNvSpPr>
            <a:spLocks noGrp="1"/>
          </p:cNvSpPr>
          <p:nvPr>
            <p:ph type="title"/>
          </p:nvPr>
        </p:nvSpPr>
        <p:spPr>
          <a:xfrm>
            <a:off x="804998" y="798445"/>
            <a:ext cx="4803636" cy="1311664"/>
          </a:xfrm>
        </p:spPr>
        <p:txBody>
          <a:bodyPr>
            <a:normAutofit/>
          </a:bodyPr>
          <a:lstStyle/>
          <a:p>
            <a:r>
              <a:rPr lang="hu-HU" dirty="0">
                <a:solidFill>
                  <a:srgbClr val="000000"/>
                </a:solidFill>
              </a:rPr>
              <a:t>Szolgáltatások 2020</a:t>
            </a:r>
          </a:p>
        </p:txBody>
      </p:sp>
      <p:sp>
        <p:nvSpPr>
          <p:cNvPr id="2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Kép 5" descr="A képen asztal, csésze, beltéri, ülő látható&#10;&#10;Automatikusan generált leírás">
            <a:extLst>
              <a:ext uri="{FF2B5EF4-FFF2-40B4-BE49-F238E27FC236}">
                <a16:creationId xmlns:a16="http://schemas.microsoft.com/office/drawing/2014/main" id="{B45DD5DC-1882-4DF2-ACE9-1B902D65CC9F}"/>
              </a:ext>
            </a:extLst>
          </p:cNvPr>
          <p:cNvPicPr>
            <a:picLocks noChangeAspect="1"/>
          </p:cNvPicPr>
          <p:nvPr/>
        </p:nvPicPr>
        <p:blipFill rotWithShape="1">
          <a:blip r:embed="rId3">
            <a:extLst>
              <a:ext uri="{28A0092B-C50C-407E-A947-70E740481C1C}">
                <a14:useLocalDpi xmlns:a14="http://schemas.microsoft.com/office/drawing/2010/main" val="0"/>
              </a:ext>
            </a:extLst>
          </a:blip>
          <a:srcRect l="17471" r="16483" b="-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graphicFrame>
        <p:nvGraphicFramePr>
          <p:cNvPr id="5" name="Tartalom helye 2">
            <a:extLst>
              <a:ext uri="{FF2B5EF4-FFF2-40B4-BE49-F238E27FC236}">
                <a16:creationId xmlns:a16="http://schemas.microsoft.com/office/drawing/2014/main" id="{40E8F9AE-BE3C-40C4-A003-20D44D4E57C8}"/>
              </a:ext>
            </a:extLst>
          </p:cNvPr>
          <p:cNvGraphicFramePr>
            <a:graphicFrameLocks noGrp="1"/>
          </p:cNvGraphicFramePr>
          <p:nvPr>
            <p:ph idx="1"/>
            <p:extLst>
              <p:ext uri="{D42A27DB-BD31-4B8C-83A1-F6EECF244321}">
                <p14:modId xmlns:p14="http://schemas.microsoft.com/office/powerpoint/2010/main" val="3356257701"/>
              </p:ext>
            </p:extLst>
          </p:nvPr>
        </p:nvGraphicFramePr>
        <p:xfrm>
          <a:off x="314384" y="2270725"/>
          <a:ext cx="5781615" cy="3788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111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72C69A9-FA38-43BE-86AE-6AC688BB0439}"/>
              </a:ext>
            </a:extLst>
          </p:cNvPr>
          <p:cNvSpPr>
            <a:spLocks noGrp="1"/>
          </p:cNvSpPr>
          <p:nvPr>
            <p:ph type="title"/>
          </p:nvPr>
        </p:nvSpPr>
        <p:spPr>
          <a:xfrm>
            <a:off x="655320" y="365125"/>
            <a:ext cx="5120114" cy="1692794"/>
          </a:xfrm>
        </p:spPr>
        <p:txBody>
          <a:bodyPr>
            <a:normAutofit/>
          </a:bodyPr>
          <a:lstStyle/>
          <a:p>
            <a:r>
              <a:rPr lang="hu-HU"/>
              <a:t>Befektetési aranytömb</a:t>
            </a:r>
          </a:p>
        </p:txBody>
      </p:sp>
      <p:cxnSp>
        <p:nvCxnSpPr>
          <p:cNvPr id="31" name="Straight Arrow Connector 3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artalom helye 2">
            <a:extLst>
              <a:ext uri="{FF2B5EF4-FFF2-40B4-BE49-F238E27FC236}">
                <a16:creationId xmlns:a16="http://schemas.microsoft.com/office/drawing/2014/main" id="{3A5860A1-E1A6-4268-A0C0-EDC59355FF1B}"/>
              </a:ext>
            </a:extLst>
          </p:cNvPr>
          <p:cNvSpPr>
            <a:spLocks noGrp="1"/>
          </p:cNvSpPr>
          <p:nvPr>
            <p:ph idx="1"/>
          </p:nvPr>
        </p:nvSpPr>
        <p:spPr>
          <a:xfrm>
            <a:off x="655321" y="2575034"/>
            <a:ext cx="5120113" cy="3462228"/>
          </a:xfrm>
        </p:spPr>
        <p:txBody>
          <a:bodyPr>
            <a:normAutofit/>
          </a:bodyPr>
          <a:lstStyle/>
          <a:p>
            <a:r>
              <a:rPr lang="hu-HU" sz="1800" dirty="0"/>
              <a:t>Méretek</a:t>
            </a:r>
          </a:p>
          <a:p>
            <a:pPr lvl="1"/>
            <a:r>
              <a:rPr lang="hu-HU" sz="1800" dirty="0"/>
              <a:t>Grammban megadva:</a:t>
            </a:r>
          </a:p>
          <a:p>
            <a:pPr lvl="2"/>
            <a:r>
              <a:rPr lang="hu-HU" sz="1800" dirty="0"/>
              <a:t>Lapkák: 2, 5, 10, 20, </a:t>
            </a:r>
          </a:p>
          <a:p>
            <a:pPr lvl="2"/>
            <a:r>
              <a:rPr lang="hu-HU" sz="1800" dirty="0"/>
              <a:t>1OZ (Uncia) 31,1 gramm</a:t>
            </a:r>
          </a:p>
          <a:p>
            <a:pPr lvl="2"/>
            <a:r>
              <a:rPr lang="hu-HU" sz="1800" dirty="0"/>
              <a:t>50, 100, 250, 500, 1000, 5000 gramm</a:t>
            </a:r>
          </a:p>
          <a:p>
            <a:r>
              <a:rPr lang="hu-HU" sz="1800" dirty="0"/>
              <a:t>Jellemzők</a:t>
            </a:r>
          </a:p>
          <a:p>
            <a:pPr lvl="1"/>
            <a:r>
              <a:rPr lang="hu-HU" sz="1800" dirty="0"/>
              <a:t>Általában 2-100 grammig bezáróan a lapkák egy műanyag védőcsomagolást kapnak:  lásd a képet.</a:t>
            </a:r>
          </a:p>
        </p:txBody>
      </p:sp>
      <p:pic>
        <p:nvPicPr>
          <p:cNvPr id="9" name="Kép 8" descr="A képen szöveg látható&#10;&#10;Automatikusan generált leírás">
            <a:extLst>
              <a:ext uri="{FF2B5EF4-FFF2-40B4-BE49-F238E27FC236}">
                <a16:creationId xmlns:a16="http://schemas.microsoft.com/office/drawing/2014/main" id="{E36EB0FE-661A-4579-931D-7E1B8D9E36C3}"/>
              </a:ext>
            </a:extLst>
          </p:cNvPr>
          <p:cNvPicPr>
            <a:picLocks noChangeAspect="1"/>
          </p:cNvPicPr>
          <p:nvPr/>
        </p:nvPicPr>
        <p:blipFill rotWithShape="1">
          <a:blip r:embed="rId2">
            <a:extLst>
              <a:ext uri="{28A0092B-C50C-407E-A947-70E740481C1C}">
                <a14:useLocalDpi xmlns:a14="http://schemas.microsoft.com/office/drawing/2010/main" val="0"/>
              </a:ext>
            </a:extLst>
          </a:blip>
          <a:srcRect t="3664" r="1" b="14864"/>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0654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ép 4" descr="A képen beltéri, palack, ülő, asztal látható&#10;&#10;Automatikusan generált leírás">
            <a:extLst>
              <a:ext uri="{FF2B5EF4-FFF2-40B4-BE49-F238E27FC236}">
                <a16:creationId xmlns:a16="http://schemas.microsoft.com/office/drawing/2014/main" id="{F2080ADA-2556-46E5-8D59-4D2F1BDC0F1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9381" r="-1" b="9026"/>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Cím 1">
            <a:extLst>
              <a:ext uri="{FF2B5EF4-FFF2-40B4-BE49-F238E27FC236}">
                <a16:creationId xmlns:a16="http://schemas.microsoft.com/office/drawing/2014/main" id="{630CD2B5-72E6-4520-B24D-BD74361DDE48}"/>
              </a:ext>
            </a:extLst>
          </p:cNvPr>
          <p:cNvSpPr>
            <a:spLocks noGrp="1"/>
          </p:cNvSpPr>
          <p:nvPr>
            <p:ph type="title"/>
          </p:nvPr>
        </p:nvSpPr>
        <p:spPr>
          <a:xfrm>
            <a:off x="277096" y="157422"/>
            <a:ext cx="6394151" cy="1311664"/>
          </a:xfrm>
        </p:spPr>
        <p:txBody>
          <a:bodyPr>
            <a:normAutofit/>
          </a:bodyPr>
          <a:lstStyle/>
          <a:p>
            <a:r>
              <a:rPr lang="hu-HU" sz="2800" dirty="0">
                <a:solidFill>
                  <a:srgbClr val="000000"/>
                </a:solidFill>
              </a:rPr>
              <a:t>Az aranytömb „megjelenése” avagy milyen információk találhatók egy tömbön:</a:t>
            </a:r>
          </a:p>
        </p:txBody>
      </p:sp>
      <p:sp>
        <p:nvSpPr>
          <p:cNvPr id="3" name="Tartalom helye 2">
            <a:extLst>
              <a:ext uri="{FF2B5EF4-FFF2-40B4-BE49-F238E27FC236}">
                <a16:creationId xmlns:a16="http://schemas.microsoft.com/office/drawing/2014/main" id="{A6124D34-D325-4F8A-834B-87EF1DF00E8C}"/>
              </a:ext>
            </a:extLst>
          </p:cNvPr>
          <p:cNvSpPr>
            <a:spLocks noGrp="1"/>
          </p:cNvSpPr>
          <p:nvPr>
            <p:ph idx="1"/>
          </p:nvPr>
        </p:nvSpPr>
        <p:spPr>
          <a:xfrm>
            <a:off x="545370" y="1744242"/>
            <a:ext cx="4706803" cy="4260632"/>
          </a:xfrm>
        </p:spPr>
        <p:txBody>
          <a:bodyPr anchor="ctr">
            <a:noAutofit/>
          </a:bodyPr>
          <a:lstStyle/>
          <a:p>
            <a:r>
              <a:rPr lang="hu-HU" dirty="0" err="1">
                <a:solidFill>
                  <a:srgbClr val="000000"/>
                </a:solidFill>
              </a:rPr>
              <a:t>Argor</a:t>
            </a:r>
            <a:r>
              <a:rPr lang="hu-HU" dirty="0">
                <a:solidFill>
                  <a:srgbClr val="000000"/>
                </a:solidFill>
              </a:rPr>
              <a:t> </a:t>
            </a:r>
            <a:r>
              <a:rPr lang="hu-HU" dirty="0" err="1">
                <a:solidFill>
                  <a:srgbClr val="000000"/>
                </a:solidFill>
              </a:rPr>
              <a:t>Heraeus</a:t>
            </a:r>
            <a:r>
              <a:rPr lang="hu-HU" dirty="0">
                <a:solidFill>
                  <a:srgbClr val="000000"/>
                </a:solidFill>
              </a:rPr>
              <a:t> fejbélyegző</a:t>
            </a:r>
          </a:p>
          <a:p>
            <a:r>
              <a:rPr lang="hu-HU" dirty="0">
                <a:solidFill>
                  <a:srgbClr val="000000"/>
                </a:solidFill>
              </a:rPr>
              <a:t>A gyártás helye: Ez esetben Svájc</a:t>
            </a:r>
          </a:p>
          <a:p>
            <a:r>
              <a:rPr lang="hu-HU" dirty="0">
                <a:solidFill>
                  <a:srgbClr val="000000"/>
                </a:solidFill>
              </a:rPr>
              <a:t>Tömeg megjelölés</a:t>
            </a:r>
          </a:p>
          <a:p>
            <a:r>
              <a:rPr lang="hu-HU" dirty="0" err="1">
                <a:solidFill>
                  <a:srgbClr val="000000"/>
                </a:solidFill>
              </a:rPr>
              <a:t>Fine</a:t>
            </a:r>
            <a:r>
              <a:rPr lang="hu-HU" dirty="0">
                <a:solidFill>
                  <a:srgbClr val="000000"/>
                </a:solidFill>
              </a:rPr>
              <a:t> Gold felirat</a:t>
            </a:r>
          </a:p>
          <a:p>
            <a:r>
              <a:rPr lang="hu-HU" dirty="0">
                <a:solidFill>
                  <a:srgbClr val="000000"/>
                </a:solidFill>
              </a:rPr>
              <a:t>Finomság ezrelékben megadva</a:t>
            </a:r>
          </a:p>
          <a:p>
            <a:r>
              <a:rPr lang="hu-HU" dirty="0" err="1">
                <a:solidFill>
                  <a:srgbClr val="000000"/>
                </a:solidFill>
              </a:rPr>
              <a:t>Melter</a:t>
            </a:r>
            <a:r>
              <a:rPr lang="hu-HU" dirty="0">
                <a:solidFill>
                  <a:srgbClr val="000000"/>
                </a:solidFill>
              </a:rPr>
              <a:t> </a:t>
            </a:r>
            <a:r>
              <a:rPr lang="hu-HU" dirty="0" err="1">
                <a:solidFill>
                  <a:srgbClr val="000000"/>
                </a:solidFill>
              </a:rPr>
              <a:t>Assayer</a:t>
            </a:r>
            <a:r>
              <a:rPr lang="hu-HU" dirty="0">
                <a:solidFill>
                  <a:srgbClr val="000000"/>
                </a:solidFill>
              </a:rPr>
              <a:t> nyomat</a:t>
            </a:r>
          </a:p>
          <a:p>
            <a:r>
              <a:rPr lang="hu-HU" dirty="0">
                <a:solidFill>
                  <a:srgbClr val="000000"/>
                </a:solidFill>
              </a:rPr>
              <a:t>Sorszám</a:t>
            </a:r>
          </a:p>
        </p:txBody>
      </p:sp>
    </p:spTree>
    <p:extLst>
      <p:ext uri="{BB962C8B-B14F-4D97-AF65-F5344CB8AC3E}">
        <p14:creationId xmlns:p14="http://schemas.microsoft.com/office/powerpoint/2010/main" val="141603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751D9168-3F05-4CF9-B82A-5F38F8D783B8}"/>
              </a:ext>
            </a:extLst>
          </p:cNvPr>
          <p:cNvSpPr>
            <a:spLocks noGrp="1"/>
          </p:cNvSpPr>
          <p:nvPr>
            <p:ph type="title"/>
          </p:nvPr>
        </p:nvSpPr>
        <p:spPr>
          <a:xfrm>
            <a:off x="589560" y="856180"/>
            <a:ext cx="4560584" cy="1128068"/>
          </a:xfrm>
        </p:spPr>
        <p:txBody>
          <a:bodyPr anchor="ctr">
            <a:normAutofit/>
          </a:bodyPr>
          <a:lstStyle/>
          <a:p>
            <a:r>
              <a:rPr lang="hu-HU" sz="4000"/>
              <a:t>Certifikát</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7A8933E1-8DE6-4976-A3F8-288C4B7049B3}"/>
              </a:ext>
            </a:extLst>
          </p:cNvPr>
          <p:cNvSpPr>
            <a:spLocks noGrp="1"/>
          </p:cNvSpPr>
          <p:nvPr>
            <p:ph idx="1"/>
          </p:nvPr>
        </p:nvSpPr>
        <p:spPr>
          <a:xfrm>
            <a:off x="590719" y="2330505"/>
            <a:ext cx="4559425" cy="3979585"/>
          </a:xfrm>
        </p:spPr>
        <p:txBody>
          <a:bodyPr anchor="ctr">
            <a:normAutofit/>
          </a:bodyPr>
          <a:lstStyle/>
          <a:p>
            <a:r>
              <a:rPr lang="hu-HU" sz="2000"/>
              <a:t>Minden tömbhöz jár.</a:t>
            </a:r>
          </a:p>
          <a:p>
            <a:r>
              <a:rPr lang="hu-HU" sz="2000"/>
              <a:t>A műanyag csomagolású tömbök esetében egybe van csomagolva a tömbbel.</a:t>
            </a:r>
          </a:p>
          <a:p>
            <a:r>
              <a:rPr lang="hu-HU" sz="2000"/>
              <a:t>Nagyobb tömbök esetében(250, 500, 1000, 5000 gramm)egy különálló certifikátot mellékel a finomító.</a:t>
            </a:r>
          </a:p>
          <a:p>
            <a:endParaRPr lang="hu-HU" sz="2000"/>
          </a:p>
          <a:p>
            <a:r>
              <a:rPr lang="hu-HU" sz="2000"/>
              <a:t>(A certifikát elvesztése vagy sérülése nem jár komoly veszteséggel)</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szöveg látható&#10;&#10;Automatikusan generált leírás">
            <a:extLst>
              <a:ext uri="{FF2B5EF4-FFF2-40B4-BE49-F238E27FC236}">
                <a16:creationId xmlns:a16="http://schemas.microsoft.com/office/drawing/2014/main" id="{E6F1334A-ED97-4964-B22D-316125843BEE}"/>
              </a:ext>
            </a:extLst>
          </p:cNvPr>
          <p:cNvPicPr>
            <a:picLocks noChangeAspect="1"/>
          </p:cNvPicPr>
          <p:nvPr/>
        </p:nvPicPr>
        <p:blipFill rotWithShape="1">
          <a:blip r:embed="rId2">
            <a:extLst>
              <a:ext uri="{28A0092B-C50C-407E-A947-70E740481C1C}">
                <a14:useLocalDpi xmlns:a14="http://schemas.microsoft.com/office/drawing/2010/main" val="0"/>
              </a:ext>
            </a:extLst>
          </a:blip>
          <a:srcRect l="19966" r="25103" b="2"/>
          <a:stretch/>
        </p:blipFill>
        <p:spPr>
          <a:xfrm>
            <a:off x="5977788" y="799352"/>
            <a:ext cx="5425410" cy="5259296"/>
          </a:xfrm>
          <a:prstGeom prst="rect">
            <a:avLst/>
          </a:prstGeom>
        </p:spPr>
      </p:pic>
    </p:spTree>
    <p:extLst>
      <p:ext uri="{BB962C8B-B14F-4D97-AF65-F5344CB8AC3E}">
        <p14:creationId xmlns:p14="http://schemas.microsoft.com/office/powerpoint/2010/main" val="386215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A80DB920-63F3-47CB-AF57-9BD712FDA83E}"/>
              </a:ext>
            </a:extLst>
          </p:cNvPr>
          <p:cNvSpPr>
            <a:spLocks noGrp="1"/>
          </p:cNvSpPr>
          <p:nvPr>
            <p:ph type="title"/>
          </p:nvPr>
        </p:nvSpPr>
        <p:spPr>
          <a:xfrm>
            <a:off x="589560" y="856180"/>
            <a:ext cx="4560584" cy="1128068"/>
          </a:xfrm>
        </p:spPr>
        <p:txBody>
          <a:bodyPr anchor="ctr">
            <a:normAutofit/>
          </a:bodyPr>
          <a:lstStyle/>
          <a:p>
            <a:r>
              <a:rPr lang="hu-HU" sz="3700"/>
              <a:t>Árfolyam</a:t>
            </a:r>
            <a:br>
              <a:rPr lang="hu-HU" sz="3700"/>
            </a:br>
            <a:endParaRPr lang="hu-HU" sz="37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rtalom helye 2">
            <a:extLst>
              <a:ext uri="{FF2B5EF4-FFF2-40B4-BE49-F238E27FC236}">
                <a16:creationId xmlns:a16="http://schemas.microsoft.com/office/drawing/2014/main" id="{BD664CA5-CAED-4ABF-8C90-3AA392DB0FA8}"/>
              </a:ext>
            </a:extLst>
          </p:cNvPr>
          <p:cNvSpPr>
            <a:spLocks noGrp="1"/>
          </p:cNvSpPr>
          <p:nvPr>
            <p:ph idx="1"/>
          </p:nvPr>
        </p:nvSpPr>
        <p:spPr>
          <a:xfrm>
            <a:off x="590719" y="2330505"/>
            <a:ext cx="4559425" cy="3979585"/>
          </a:xfrm>
        </p:spPr>
        <p:txBody>
          <a:bodyPr anchor="ctr">
            <a:normAutofit/>
          </a:bodyPr>
          <a:lstStyle/>
          <a:p>
            <a:pPr lvl="1"/>
            <a:r>
              <a:rPr lang="hu-HU" sz="1600" dirty="0"/>
              <a:t>A befektetési arany árfolyama folyamatosan változik. Miért? A nemzetközi piacokon (tőzsde) az arany ára mozog. A dollár, euró és a forint árfolyamok is folyamatosan változnak. Ezek a változások azonnal jelentkeznek az arany árfolyamában.</a:t>
            </a:r>
          </a:p>
          <a:p>
            <a:pPr lvl="1"/>
            <a:r>
              <a:rPr lang="hu-HU" sz="1600" dirty="0"/>
              <a:t>Mint a valuták esetében itt is van Eladási és Vételi árfolyam. Az ügyfélnek ha tömböt szeretne venni, akkor az Eladási árfolyamot kell figyelembe vennie.</a:t>
            </a:r>
          </a:p>
          <a:p>
            <a:r>
              <a:rPr lang="hu-HU" sz="1600" b="1" dirty="0"/>
              <a:t>Miért van más ára a tömbnek, mint a tőzsdei ár? </a:t>
            </a:r>
            <a:r>
              <a:rPr lang="hu-HU" sz="1600" dirty="0"/>
              <a:t>Ahhoz, hogy az aranyból tömb legyen egy hosszú folyamaton (bányászat, finomítás, </a:t>
            </a:r>
            <a:r>
              <a:rPr lang="hu-HU" sz="1600" dirty="0" err="1"/>
              <a:t>színítés</a:t>
            </a:r>
            <a:r>
              <a:rPr lang="hu-HU" sz="1600" dirty="0"/>
              <a:t>, </a:t>
            </a:r>
            <a:r>
              <a:rPr lang="hu-HU" sz="1600" dirty="0" err="1"/>
              <a:t>tömbösítés</a:t>
            </a:r>
            <a:r>
              <a:rPr lang="hu-HU" sz="1600" dirty="0"/>
              <a:t> stb.) kell átesni. Amikor elkészül a tömb, akkor azt szállítani kell, biztosítani, ami szintén hozzáadódik az arany árához. </a:t>
            </a:r>
          </a:p>
          <a:p>
            <a:pPr lvl="1"/>
            <a:endParaRPr lang="hu-HU" sz="1600" dirty="0"/>
          </a:p>
          <a:p>
            <a:endParaRPr lang="hu-HU" sz="1600" dirty="0"/>
          </a:p>
          <a:p>
            <a:endParaRPr lang="hu-HU" sz="1600" dirty="0"/>
          </a:p>
          <a:p>
            <a:endParaRPr lang="hu-HU" sz="1600" dirty="0"/>
          </a:p>
          <a:p>
            <a:endParaRPr lang="hu-HU" sz="1600" dirty="0"/>
          </a:p>
          <a:p>
            <a:endParaRPr lang="hu-HU" sz="16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szöveg látható&#10;&#10;Automatikusan generált leírás">
            <a:extLst>
              <a:ext uri="{FF2B5EF4-FFF2-40B4-BE49-F238E27FC236}">
                <a16:creationId xmlns:a16="http://schemas.microsoft.com/office/drawing/2014/main" id="{120C807C-D88D-466C-A198-5FA64F4B01D6}"/>
              </a:ext>
            </a:extLst>
          </p:cNvPr>
          <p:cNvPicPr>
            <a:picLocks noChangeAspect="1"/>
          </p:cNvPicPr>
          <p:nvPr/>
        </p:nvPicPr>
        <p:blipFill rotWithShape="1">
          <a:blip r:embed="rId2">
            <a:extLst>
              <a:ext uri="{28A0092B-C50C-407E-A947-70E740481C1C}">
                <a14:useLocalDpi xmlns:a14="http://schemas.microsoft.com/office/drawing/2010/main" val="0"/>
              </a:ext>
            </a:extLst>
          </a:blip>
          <a:srcRect l="6162" r="4862" b="-2"/>
          <a:stretch/>
        </p:blipFill>
        <p:spPr>
          <a:xfrm>
            <a:off x="5977788" y="799352"/>
            <a:ext cx="5425410" cy="5259296"/>
          </a:xfrm>
          <a:prstGeom prst="rect">
            <a:avLst/>
          </a:prstGeom>
        </p:spPr>
      </p:pic>
    </p:spTree>
    <p:extLst>
      <p:ext uri="{BB962C8B-B14F-4D97-AF65-F5344CB8AC3E}">
        <p14:creationId xmlns:p14="http://schemas.microsoft.com/office/powerpoint/2010/main" val="423976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E831BE4F-76B7-4A01-A39B-093491FA0CE9}"/>
              </a:ext>
            </a:extLst>
          </p:cNvPr>
          <p:cNvSpPr>
            <a:spLocks noGrp="1"/>
          </p:cNvSpPr>
          <p:nvPr>
            <p:ph type="title"/>
          </p:nvPr>
        </p:nvSpPr>
        <p:spPr>
          <a:xfrm>
            <a:off x="1179226" y="826680"/>
            <a:ext cx="9833548" cy="1325563"/>
          </a:xfrm>
        </p:spPr>
        <p:txBody>
          <a:bodyPr>
            <a:normAutofit/>
          </a:bodyPr>
          <a:lstStyle/>
          <a:p>
            <a:pPr algn="ctr"/>
            <a:r>
              <a:rPr lang="hu-HU" sz="4000" dirty="0">
                <a:solidFill>
                  <a:srgbClr val="FFFFFF"/>
                </a:solidFill>
              </a:rPr>
              <a:t>Értékesítési folyamat</a:t>
            </a:r>
          </a:p>
        </p:txBody>
      </p:sp>
      <p:sp>
        <p:nvSpPr>
          <p:cNvPr id="3" name="Tartalom helye 2">
            <a:extLst>
              <a:ext uri="{FF2B5EF4-FFF2-40B4-BE49-F238E27FC236}">
                <a16:creationId xmlns:a16="http://schemas.microsoft.com/office/drawing/2014/main" id="{73F41E74-BBE7-4362-9DCD-58A6FA2DFF25}"/>
              </a:ext>
            </a:extLst>
          </p:cNvPr>
          <p:cNvSpPr>
            <a:spLocks noGrp="1"/>
          </p:cNvSpPr>
          <p:nvPr>
            <p:ph idx="1"/>
          </p:nvPr>
        </p:nvSpPr>
        <p:spPr>
          <a:xfrm>
            <a:off x="1179226" y="2753936"/>
            <a:ext cx="9833548" cy="3486608"/>
          </a:xfrm>
        </p:spPr>
        <p:txBody>
          <a:bodyPr>
            <a:normAutofit/>
          </a:bodyPr>
          <a:lstStyle/>
          <a:p>
            <a:pPr marL="457200" lvl="1" indent="0">
              <a:buNone/>
            </a:pPr>
            <a:r>
              <a:rPr lang="hu-HU" sz="1200" dirty="0">
                <a:solidFill>
                  <a:srgbClr val="000000"/>
                </a:solidFill>
              </a:rPr>
              <a:t>Az aranytömbök értékesítését a SolarGold munkatársa végzi. </a:t>
            </a:r>
          </a:p>
          <a:p>
            <a:pPr marL="457200" lvl="1" indent="0">
              <a:buNone/>
            </a:pPr>
            <a:r>
              <a:rPr lang="hu-HU" sz="1200" dirty="0">
                <a:solidFill>
                  <a:srgbClr val="000000"/>
                </a:solidFill>
              </a:rPr>
              <a:t>Mégis mire számítson az ügyfél?</a:t>
            </a:r>
          </a:p>
          <a:p>
            <a:pPr lvl="1"/>
            <a:r>
              <a:rPr lang="hu-HU" sz="1200" b="1" dirty="0">
                <a:solidFill>
                  <a:srgbClr val="000000"/>
                </a:solidFill>
              </a:rPr>
              <a:t>Telefon:</a:t>
            </a:r>
            <a:r>
              <a:rPr lang="hu-HU" sz="1200" dirty="0">
                <a:solidFill>
                  <a:srgbClr val="000000"/>
                </a:solidFill>
              </a:rPr>
              <a:t> Megbeszélik milyen tömböt, mennyit és milyen áron szeretne vásárolni az ügyfél. </a:t>
            </a:r>
          </a:p>
          <a:p>
            <a:pPr lvl="2"/>
            <a:r>
              <a:rPr lang="hu-HU" sz="1200" dirty="0">
                <a:solidFill>
                  <a:srgbClr val="000000"/>
                </a:solidFill>
              </a:rPr>
              <a:t>Milyen pénznemben szeretne fizetni: Forint vagy euró.</a:t>
            </a:r>
          </a:p>
          <a:p>
            <a:pPr lvl="2"/>
            <a:r>
              <a:rPr lang="hu-HU" sz="1200" dirty="0">
                <a:solidFill>
                  <a:srgbClr val="000000"/>
                </a:solidFill>
              </a:rPr>
              <a:t>Illetve utalás vagy készpénz</a:t>
            </a:r>
          </a:p>
          <a:p>
            <a:pPr lvl="2"/>
            <a:r>
              <a:rPr lang="hu-HU" sz="1200" dirty="0">
                <a:solidFill>
                  <a:srgbClr val="000000"/>
                </a:solidFill>
              </a:rPr>
              <a:t>Megállapodás esetén küldünk egy díjbekérőt és az ügyfél 15-20 percen belül elutalja a pénzt. Így rögzítjük az árat. Ez azért fontos, mert sok esetben az ügyfél gyorsan szeretne tömböt venni, de nem tud vagy nem akar azonnal útnak indulni. De szeretné ha az ár már nem változna. </a:t>
            </a:r>
          </a:p>
          <a:p>
            <a:pPr lvl="2"/>
            <a:r>
              <a:rPr lang="hu-HU" sz="1200" dirty="0">
                <a:solidFill>
                  <a:srgbClr val="000000"/>
                </a:solidFill>
              </a:rPr>
              <a:t>Ezután a kollégával megbeszélik az időpontot és átadásra kerül az aranytömb. </a:t>
            </a:r>
          </a:p>
          <a:p>
            <a:pPr lvl="2"/>
            <a:r>
              <a:rPr lang="hu-HU" sz="1200" dirty="0">
                <a:solidFill>
                  <a:srgbClr val="000000"/>
                </a:solidFill>
              </a:rPr>
              <a:t>Kitöltésre kerül minden szükséges dokumentum. </a:t>
            </a:r>
          </a:p>
          <a:p>
            <a:pPr lvl="1"/>
            <a:r>
              <a:rPr lang="hu-HU" sz="1200" b="1" dirty="0">
                <a:solidFill>
                  <a:srgbClr val="000000"/>
                </a:solidFill>
              </a:rPr>
              <a:t>Személyesen: </a:t>
            </a:r>
            <a:r>
              <a:rPr lang="hu-HU" sz="1200" dirty="0">
                <a:solidFill>
                  <a:srgbClr val="000000"/>
                </a:solidFill>
              </a:rPr>
              <a:t>Minden ugyanúgy történik, mint az előző esetben csak minden személyesen. A tömb sok esetben azonnal az ügyfélhez kerül.</a:t>
            </a:r>
          </a:p>
          <a:p>
            <a:pPr marL="914400" lvl="2" indent="0">
              <a:buNone/>
            </a:pPr>
            <a:endParaRPr lang="hu-HU" sz="1200" b="1" dirty="0">
              <a:solidFill>
                <a:srgbClr val="000000"/>
              </a:solidFill>
            </a:endParaRPr>
          </a:p>
          <a:p>
            <a:pPr lvl="2"/>
            <a:r>
              <a:rPr lang="hu-HU" sz="1200" b="1" dirty="0">
                <a:solidFill>
                  <a:srgbClr val="000000"/>
                </a:solidFill>
              </a:rPr>
              <a:t>Abban az esetben ha nincs rendelkezésre álló tömb, minden ugyanúgy történik csak az átadás időpontja lesz másik időpont.</a:t>
            </a:r>
          </a:p>
          <a:p>
            <a:pPr lvl="2"/>
            <a:r>
              <a:rPr lang="hu-HU" sz="1200" dirty="0">
                <a:solidFill>
                  <a:srgbClr val="000000"/>
                </a:solidFill>
              </a:rPr>
              <a:t>Az ügyfél eldöntheti, hogy elviszi a tömböt vagy letéti őrzésbe adja. Ebben az esetben a </a:t>
            </a:r>
            <a:r>
              <a:rPr lang="hu-HU" sz="1200" dirty="0" err="1">
                <a:solidFill>
                  <a:srgbClr val="000000"/>
                </a:solidFill>
              </a:rPr>
              <a:t>Criterion</a:t>
            </a:r>
            <a:r>
              <a:rPr lang="hu-HU" sz="1200" dirty="0">
                <a:solidFill>
                  <a:srgbClr val="000000"/>
                </a:solidFill>
              </a:rPr>
              <a:t> őrzi a tömböket a budapesti székhelyén. Ennek költsége 1%/év árfolyamértékre vetítve. Negyedévente számlázva.</a:t>
            </a:r>
          </a:p>
          <a:p>
            <a:endParaRPr lang="hu-HU" sz="800" dirty="0">
              <a:solidFill>
                <a:srgbClr val="000000"/>
              </a:solidFill>
            </a:endParaRPr>
          </a:p>
        </p:txBody>
      </p:sp>
    </p:spTree>
    <p:extLst>
      <p:ext uri="{BB962C8B-B14F-4D97-AF65-F5344CB8AC3E}">
        <p14:creationId xmlns:p14="http://schemas.microsoft.com/office/powerpoint/2010/main" val="277969286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AD4EF312873D3D46A96A48E86B0B675E" ma:contentTypeVersion="10" ma:contentTypeDescription="Új dokumentum létrehozása." ma:contentTypeScope="" ma:versionID="32c4d459ed91d34b673256ea8e1111f0">
  <xsd:schema xmlns:xsd="http://www.w3.org/2001/XMLSchema" xmlns:xs="http://www.w3.org/2001/XMLSchema" xmlns:p="http://schemas.microsoft.com/office/2006/metadata/properties" xmlns:ns3="c7470b47-691f-4576-8458-a2849a4a86d0" xmlns:ns4="f0320e59-2555-4e12-9b93-88f6870e2e2d" targetNamespace="http://schemas.microsoft.com/office/2006/metadata/properties" ma:root="true" ma:fieldsID="1a8c7cdbe9093c8e5ac45563a5b3e74d" ns3:_="" ns4:_="">
    <xsd:import namespace="c7470b47-691f-4576-8458-a2849a4a86d0"/>
    <xsd:import namespace="f0320e59-2555-4e12-9b93-88f6870e2e2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470b47-691f-4576-8458-a2849a4a86d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320e59-2555-4e12-9b93-88f6870e2e2d" elementFormDefault="qualified">
    <xsd:import namespace="http://schemas.microsoft.com/office/2006/documentManagement/types"/>
    <xsd:import namespace="http://schemas.microsoft.com/office/infopath/2007/PartnerControls"/>
    <xsd:element name="SharedWithUsers" ma:index="13"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Megosztva részletekkel" ma:internalName="SharedWithDetails" ma:readOnly="true">
      <xsd:simpleType>
        <xsd:restriction base="dms:Note">
          <xsd:maxLength value="255"/>
        </xsd:restriction>
      </xsd:simpleType>
    </xsd:element>
    <xsd:element name="SharingHintHash" ma:index="15"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61AFBF-9B29-48ED-9804-40B9CB663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470b47-691f-4576-8458-a2849a4a86d0"/>
    <ds:schemaRef ds:uri="f0320e59-2555-4e12-9b93-88f6870e2e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DBE05E-980E-434B-90F3-8BB19AAF5E78}">
  <ds:schemaRefs>
    <ds:schemaRef ds:uri="http://schemas.microsoft.com/sharepoint/v3/contenttype/forms"/>
  </ds:schemaRefs>
</ds:datastoreItem>
</file>

<file path=customXml/itemProps3.xml><?xml version="1.0" encoding="utf-8"?>
<ds:datastoreItem xmlns:ds="http://schemas.openxmlformats.org/officeDocument/2006/customXml" ds:itemID="{F94EA27B-23EE-4D5B-9E58-1DF53D02407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1026</Words>
  <Application>Microsoft Office PowerPoint</Application>
  <PresentationFormat>Szélesvásznú</PresentationFormat>
  <Paragraphs>113</Paragraphs>
  <Slides>15</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15</vt:i4>
      </vt:variant>
    </vt:vector>
  </HeadingPairs>
  <TitlesOfParts>
    <vt:vector size="19" baseType="lpstr">
      <vt:lpstr>Arial</vt:lpstr>
      <vt:lpstr>Calibri</vt:lpstr>
      <vt:lpstr>Calibri Light</vt:lpstr>
      <vt:lpstr>Office-téma</vt:lpstr>
      <vt:lpstr>Amit tudni érdemes a befektetési aranyról 1.rész</vt:lpstr>
      <vt:lpstr>A befektetési arany hazai szabályozása/helyzete</vt:lpstr>
      <vt:lpstr>A befektetési arany hazai szabályozása/helyzete</vt:lpstr>
      <vt:lpstr>Szolgáltatások 2020</vt:lpstr>
      <vt:lpstr>Befektetési aranytömb</vt:lpstr>
      <vt:lpstr>Az aranytömb „megjelenése” avagy milyen információk találhatók egy tömbön:</vt:lpstr>
      <vt:lpstr>Certifikát</vt:lpstr>
      <vt:lpstr>Árfolyam </vt:lpstr>
      <vt:lpstr>Értékesítési folyamat</vt:lpstr>
      <vt:lpstr>Visszavásárlás </vt:lpstr>
      <vt:lpstr>A visszavásárlás menete:</vt:lpstr>
      <vt:lpstr>Mit kell tenned?</vt:lpstr>
      <vt:lpstr>Mit kell tenned?</vt:lpstr>
      <vt:lpstr>LBMA-Good delivery (a rejtélyes fogalmak)</vt:lpstr>
      <vt:lpstr>VÉGE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Amit tudni érdemes a befektetési aranyról 1.rész</dc:title>
  <dc:creator>Nagy Attila</dc:creator>
  <cp:lastModifiedBy>Nagy Attila</cp:lastModifiedBy>
  <cp:revision>1</cp:revision>
  <dcterms:created xsi:type="dcterms:W3CDTF">2020-12-01T08:10:21Z</dcterms:created>
  <dcterms:modified xsi:type="dcterms:W3CDTF">2020-12-01T08:10:27Z</dcterms:modified>
</cp:coreProperties>
</file>